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4"/>
  </p:notesMasterIdLst>
  <p:handoutMasterIdLst>
    <p:handoutMasterId r:id="rId15"/>
  </p:handoutMasterIdLst>
  <p:sldIdLst>
    <p:sldId id="310" r:id="rId5"/>
    <p:sldId id="311" r:id="rId6"/>
    <p:sldId id="312" r:id="rId7"/>
    <p:sldId id="313" r:id="rId8"/>
    <p:sldId id="314" r:id="rId9"/>
    <p:sldId id="315" r:id="rId10"/>
    <p:sldId id="316" r:id="rId11"/>
    <p:sldId id="317" r:id="rId12"/>
    <p:sldId id="31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AE8"/>
    <a:srgbClr val="47697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94" autoAdjust="0"/>
  </p:normalViewPr>
  <p:slideViewPr>
    <p:cSldViewPr snapToGrid="0">
      <p:cViewPr varScale="1">
        <p:scale>
          <a:sx n="86" d="100"/>
          <a:sy n="86" d="100"/>
        </p:scale>
        <p:origin x="60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10/24/2025</a:t>
            </a:fld>
            <a:endParaRPr lang="en-US" dirty="0"/>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dirty="0"/>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10/24/2025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dirty="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1</a:t>
            </a:fld>
            <a:endParaRPr lang="en-US" dirty="0"/>
          </a:p>
        </p:txBody>
      </p:sp>
    </p:spTree>
    <p:extLst>
      <p:ext uri="{BB962C8B-B14F-4D97-AF65-F5344CB8AC3E}">
        <p14:creationId xmlns:p14="http://schemas.microsoft.com/office/powerpoint/2010/main" val="875461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a:t>
            </a:fld>
            <a:endParaRPr lang="en-US" dirty="0"/>
          </a:p>
        </p:txBody>
      </p:sp>
    </p:spTree>
    <p:extLst>
      <p:ext uri="{BB962C8B-B14F-4D97-AF65-F5344CB8AC3E}">
        <p14:creationId xmlns:p14="http://schemas.microsoft.com/office/powerpoint/2010/main" val="2930791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1"/>
            </a:solidFill>
          </a:ln>
        </p:spPr>
        <p:txBody>
          <a:bodyPr lIns="914400" tIns="91440" rIns="914400" anchor="ctr"/>
          <a:lstStyle>
            <a:lvl1pPr algn="ctr">
              <a:defRPr sz="5400" b="1" cap="all" spc="100" baseline="0">
                <a:solidFill>
                  <a:schemeClr val="accent1"/>
                </a:solidFill>
              </a:defRPr>
            </a:lvl1pPr>
          </a:lstStyle>
          <a:p>
            <a:r>
              <a:rPr lang="en-US" dirty="0"/>
              <a:t>Click to add title</a:t>
            </a:r>
          </a:p>
        </p:txBody>
      </p:sp>
    </p:spTree>
    <p:extLst>
      <p:ext uri="{BB962C8B-B14F-4D97-AF65-F5344CB8AC3E}">
        <p14:creationId xmlns:p14="http://schemas.microsoft.com/office/powerpoint/2010/main" val="1148328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5E8994-67B0-7A02-C300-3232691564F0}"/>
              </a:ext>
              <a:ext uri="{C183D7F6-B498-43B3-948B-1728B52AA6E4}">
                <adec:decorative xmlns:adec="http://schemas.microsoft.com/office/drawing/2017/decorative" val="1"/>
              </a:ext>
            </a:extLst>
          </p:cNvPr>
          <p:cNvSpPr/>
          <p:nvPr userDrawn="1"/>
        </p:nvSpPr>
        <p:spPr>
          <a:xfrm>
            <a:off x="4532671" y="0"/>
            <a:ext cx="7659329" cy="6858000"/>
          </a:xfrm>
          <a:prstGeom prst="rect">
            <a:avLst/>
          </a:prstGeom>
          <a:solidFill>
            <a:schemeClr val="accent2">
              <a:lumMod val="40000"/>
              <a:lumOff val="6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933791" y="787869"/>
            <a:ext cx="2743200" cy="2142144"/>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Click to add title</a:t>
            </a:r>
          </a:p>
        </p:txBody>
      </p:sp>
      <p:sp>
        <p:nvSpPr>
          <p:cNvPr id="12" name="Text Placeholder 11">
            <a:extLst>
              <a:ext uri="{FF2B5EF4-FFF2-40B4-BE49-F238E27FC236}">
                <a16:creationId xmlns:a16="http://schemas.microsoft.com/office/drawing/2014/main" id="{2EA6B5C4-24E3-C021-071B-DFF6C6CC497B}"/>
              </a:ext>
            </a:extLst>
          </p:cNvPr>
          <p:cNvSpPr>
            <a:spLocks noGrp="1"/>
          </p:cNvSpPr>
          <p:nvPr>
            <p:ph type="body" sz="quarter" idx="16" hasCustomPrompt="1"/>
          </p:nvPr>
        </p:nvSpPr>
        <p:spPr>
          <a:xfrm>
            <a:off x="933449" y="3429000"/>
            <a:ext cx="2920796" cy="2927350"/>
          </a:xfrm>
          <a:prstGeom prst="rect">
            <a:avLst/>
          </a:prstGeom>
        </p:spPr>
        <p:txBody>
          <a:bodyPr/>
          <a:lstStyle>
            <a:lvl1pPr marL="0" indent="0">
              <a:lnSpc>
                <a:spcPct val="125000"/>
              </a:lnSpc>
              <a:spcBef>
                <a:spcPts val="0"/>
              </a:spcBef>
              <a:spcAft>
                <a:spcPts val="600"/>
              </a:spcAft>
              <a:buNone/>
              <a:defRPr sz="1800" spc="100" baseline="0"/>
            </a:lvl1pPr>
            <a:lvl2pPr marL="457200" indent="0">
              <a:lnSpc>
                <a:spcPct val="125000"/>
              </a:lnSpc>
              <a:spcBef>
                <a:spcPts val="0"/>
              </a:spcBef>
              <a:spcAft>
                <a:spcPts val="600"/>
              </a:spcAft>
              <a:buNone/>
              <a:defRPr sz="1600" spc="100" baseline="0"/>
            </a:lvl2pPr>
            <a:lvl3pPr marL="914400" indent="0">
              <a:lnSpc>
                <a:spcPct val="125000"/>
              </a:lnSpc>
              <a:spcBef>
                <a:spcPts val="0"/>
              </a:spcBef>
              <a:spcAft>
                <a:spcPts val="600"/>
              </a:spcAft>
              <a:buNone/>
              <a:defRPr sz="1400" spc="100" baseline="0"/>
            </a:lvl3pPr>
            <a:lvl4pPr marL="1371600" indent="0">
              <a:lnSpc>
                <a:spcPct val="125000"/>
              </a:lnSpc>
              <a:spcBef>
                <a:spcPts val="0"/>
              </a:spcBef>
              <a:spcAft>
                <a:spcPts val="600"/>
              </a:spcAft>
              <a:buNone/>
              <a:defRPr sz="1200" spc="100" baseline="0"/>
            </a:lvl4pPr>
            <a:lvl5pPr marL="1828800" indent="0">
              <a:lnSpc>
                <a:spcPct val="125000"/>
              </a:lnSpc>
              <a:spcBef>
                <a:spcPts val="0"/>
              </a:spcBef>
              <a:spcAft>
                <a:spcPts val="600"/>
              </a:spcAft>
              <a:buNone/>
              <a:defRPr sz="12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5220928" y="787869"/>
            <a:ext cx="6292646" cy="5432263"/>
          </a:xfrm>
          <a:prstGeom prst="rect">
            <a:avLst/>
          </a:prstGeom>
        </p:spPr>
        <p:txBody>
          <a:bodyPr/>
          <a:lstStyle>
            <a:lvl1pPr marL="0" indent="0" algn="ctr">
              <a:buNone/>
              <a:defRPr sz="1800" cap="all" baseline="0">
                <a:solidFill>
                  <a:schemeClr val="tx1"/>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78806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10559" y="1"/>
            <a:ext cx="4952999" cy="2182482"/>
          </a:xfrm>
          <a:prstGeom prst="rect">
            <a:avLst/>
          </a:prstGeom>
          <a:solidFill>
            <a:schemeClr val="accent2">
              <a:alpha val="92000"/>
            </a:schemeClr>
          </a:solidFill>
        </p:spPr>
        <p:txBody>
          <a:bodyPr lIns="731520" rIns="731520" anchor="ctr"/>
          <a:lstStyle>
            <a:lvl1pPr algn="ctr">
              <a:defRPr sz="2400" cap="all" spc="100" baseline="0">
                <a:solidFill>
                  <a:schemeClr val="bg1"/>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942932" y="0"/>
            <a:ext cx="7249067" cy="2182483"/>
          </a:xfrm>
          <a:prstGeom prst="rect">
            <a:avLst/>
          </a:prstGeom>
        </p:spPr>
        <p:txBody>
          <a:bodyPr/>
          <a:lstStyle>
            <a:lvl1pPr marL="0" indent="0" algn="ctr">
              <a:buNone/>
              <a:defRPr/>
            </a:lvl1pPr>
          </a:lstStyle>
          <a:p>
            <a:r>
              <a:rPr lang="en-US" dirty="0"/>
              <a:t>Click to add photo</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2924355"/>
            <a:ext cx="3769525" cy="3300645"/>
          </a:xfrm>
          <a:prstGeom prst="rect">
            <a:avLst/>
          </a:prstGeom>
        </p:spPr>
        <p:txBody>
          <a:bodyPr anchor="t"/>
          <a:lstStyle>
            <a:lvl1pPr marL="0" indent="0" algn="l">
              <a:lnSpc>
                <a:spcPct val="125000"/>
              </a:lnSpc>
              <a:spcBef>
                <a:spcPts val="0"/>
              </a:spcBef>
              <a:spcAft>
                <a:spcPts val="600"/>
              </a:spcAft>
              <a:buNone/>
              <a:defRPr sz="1800" cap="none" spc="100" baseline="0">
                <a:solidFill>
                  <a:schemeClr val="tx1"/>
                </a:solidFill>
                <a:latin typeface="+mn-lt"/>
              </a:defRPr>
            </a:lvl1pPr>
          </a:lstStyle>
          <a:p>
            <a:pPr lvl="0"/>
            <a:r>
              <a:rPr lang="en-US" dirty="0"/>
              <a:t>Click to add text</a:t>
            </a:r>
          </a:p>
        </p:txBody>
      </p:sp>
      <p:sp>
        <p:nvSpPr>
          <p:cNvPr id="6" name="Content Placeholder 5">
            <a:extLst>
              <a:ext uri="{FF2B5EF4-FFF2-40B4-BE49-F238E27FC236}">
                <a16:creationId xmlns:a16="http://schemas.microsoft.com/office/drawing/2014/main" id="{46E5C19A-AE6A-FEDE-6B3C-9B1701F4C501}"/>
              </a:ext>
            </a:extLst>
          </p:cNvPr>
          <p:cNvSpPr>
            <a:spLocks noGrp="1"/>
          </p:cNvSpPr>
          <p:nvPr>
            <p:ph sz="quarter" idx="13" hasCustomPrompt="1"/>
          </p:nvPr>
        </p:nvSpPr>
        <p:spPr>
          <a:xfrm>
            <a:off x="4933262" y="2932801"/>
            <a:ext cx="6411912" cy="3300851"/>
          </a:xfrm>
          <a:prstGeom prst="rect">
            <a:avLst/>
          </a:prstGeom>
        </p:spPr>
        <p:txBody>
          <a:bodyPr/>
          <a:lstStyle>
            <a:lvl1pPr marL="283464" indent="-283464">
              <a:lnSpc>
                <a:spcPct val="125000"/>
              </a:lnSpc>
              <a:spcBef>
                <a:spcPts val="0"/>
              </a:spcBef>
              <a:spcAft>
                <a:spcPts val="0"/>
              </a:spcAft>
              <a:defRPr sz="1800" spc="100" baseline="0"/>
            </a:lvl1pPr>
            <a:lvl2pPr marL="914400" indent="-283464">
              <a:lnSpc>
                <a:spcPct val="125000"/>
              </a:lnSpc>
              <a:spcBef>
                <a:spcPts val="0"/>
              </a:spcBef>
              <a:spcAft>
                <a:spcPts val="0"/>
              </a:spcAft>
              <a:defRPr sz="1800" spc="100" baseline="0"/>
            </a:lvl2pPr>
            <a:lvl3pPr marL="1371600" indent="-283464">
              <a:lnSpc>
                <a:spcPct val="125000"/>
              </a:lnSpc>
              <a:spcBef>
                <a:spcPts val="0"/>
              </a:spcBef>
              <a:spcAft>
                <a:spcPts val="0"/>
              </a:spcAft>
              <a:defRPr sz="1800" spc="100" baseline="0"/>
            </a:lvl3pPr>
            <a:lvl4pPr marL="1828800" indent="-283464">
              <a:lnSpc>
                <a:spcPct val="125000"/>
              </a:lnSpc>
              <a:spcBef>
                <a:spcPts val="0"/>
              </a:spcBef>
              <a:spcAft>
                <a:spcPts val="0"/>
              </a:spcAft>
              <a:defRPr sz="1800" spc="100" baseline="0"/>
            </a:lvl4pPr>
            <a:lvl5pPr marL="2286000" indent="-283464">
              <a:lnSpc>
                <a:spcPct val="125000"/>
              </a:lnSpc>
              <a:spcBef>
                <a:spcPts val="0"/>
              </a:spcBef>
              <a:spcAft>
                <a:spcPts val="0"/>
              </a:spcAft>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519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6722F2-1968-8B82-9382-187D808D9CAE}"/>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838200" y="241541"/>
            <a:ext cx="10515600" cy="1215894"/>
          </a:xfrm>
          <a:prstGeom prst="rect">
            <a:avLst/>
          </a:prstGeom>
        </p:spPr>
        <p:txBody>
          <a:bodyPr anchor="b"/>
          <a:lstStyle>
            <a:lvl1pPr algn="ctr">
              <a:defRPr sz="2400" cap="all" spc="100" baseline="0">
                <a:solidFill>
                  <a:schemeClr val="tx2"/>
                </a:solidFill>
              </a:defRPr>
            </a:lvl1pPr>
          </a:lstStyle>
          <a:p>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859468" y="2674190"/>
            <a:ext cx="10494331" cy="360584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8116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accent5">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130061" y="1541398"/>
            <a:ext cx="4442603" cy="2124827"/>
          </a:xfrm>
          <a:prstGeom prst="rect">
            <a:avLst/>
          </a:prstGeom>
          <a:noFill/>
          <a:ln w="28575">
            <a:solidFill>
              <a:schemeClr val="tx1"/>
            </a:solidFill>
          </a:ln>
        </p:spPr>
        <p:txBody>
          <a:bodyPr anchor="ctr"/>
          <a:lstStyle>
            <a:lvl1pPr algn="ctr">
              <a:defRPr sz="2400" cap="all" spc="100" baseline="0">
                <a:solidFill>
                  <a:schemeClr val="tx1"/>
                </a:solidFill>
              </a:defRPr>
            </a:lvl1pPr>
          </a:lstStyle>
          <a:p>
            <a:r>
              <a:rPr lang="en-US" dirty="0"/>
              <a:t>Add 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1130061" y="3984426"/>
            <a:ext cx="4442603" cy="2424999"/>
          </a:xfrm>
          <a:prstGeom prst="rect">
            <a:avLst/>
          </a:prstGeom>
        </p:spPr>
        <p:txBody>
          <a:bodyPr anchor="t"/>
          <a:lstStyle>
            <a:lvl1pPr marL="0" indent="0" algn="ctr">
              <a:lnSpc>
                <a:spcPct val="125000"/>
              </a:lnSpc>
              <a:spcBef>
                <a:spcPts val="0"/>
              </a:spcBef>
              <a:spcAft>
                <a:spcPts val="600"/>
              </a:spcAft>
              <a:buNone/>
              <a:defRPr sz="1800" cap="none" spc="100" baseline="0">
                <a:solidFill>
                  <a:schemeClr val="tx1"/>
                </a:solidFill>
                <a:latin typeface="+mn-lt"/>
              </a:defRPr>
            </a:lvl1pPr>
          </a:lstStyle>
          <a:p>
            <a:pPr lvl="0"/>
            <a:r>
              <a:rPr lang="en-US" dirty="0"/>
              <a:t>Click to add text</a:t>
            </a:r>
          </a:p>
        </p:txBody>
      </p:sp>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6771736" y="0"/>
            <a:ext cx="5420263" cy="6858000"/>
          </a:xfrm>
          <a:prstGeom prst="rect">
            <a:avLst/>
          </a:prstGeo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4257799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0" y="0"/>
            <a:ext cx="6772276" cy="6858000"/>
          </a:xfrm>
          <a:prstGeom prst="rect">
            <a:avLst/>
          </a:prstGeom>
          <a:solidFill>
            <a:schemeClr val="accent4">
              <a:lumMod val="60000"/>
              <a:lumOff val="40000"/>
            </a:schemeClr>
          </a:solidFill>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224747" y="2365057"/>
            <a:ext cx="4377400" cy="2160644"/>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2" name="Text Placeholder 11">
            <a:extLst>
              <a:ext uri="{FF2B5EF4-FFF2-40B4-BE49-F238E27FC236}">
                <a16:creationId xmlns:a16="http://schemas.microsoft.com/office/drawing/2014/main" id="{FB3EFFF7-FFC6-16DF-B4AB-DD5A1A1DA92A}"/>
              </a:ext>
            </a:extLst>
          </p:cNvPr>
          <p:cNvSpPr>
            <a:spLocks noGrp="1"/>
          </p:cNvSpPr>
          <p:nvPr>
            <p:ph type="body" sz="quarter" idx="12" hasCustomPrompt="1"/>
          </p:nvPr>
        </p:nvSpPr>
        <p:spPr>
          <a:xfrm>
            <a:off x="3427896" y="0"/>
            <a:ext cx="3344379" cy="6858000"/>
          </a:xfrm>
          <a:custGeom>
            <a:avLst/>
            <a:gdLst>
              <a:gd name="connsiteX0" fmla="*/ 0 w 3344379"/>
              <a:gd name="connsiteY0" fmla="*/ 0 h 6858000"/>
              <a:gd name="connsiteX1" fmla="*/ 3344379 w 3344379"/>
              <a:gd name="connsiteY1" fmla="*/ 0 h 6858000"/>
              <a:gd name="connsiteX2" fmla="*/ 3344379 w 3344379"/>
              <a:gd name="connsiteY2" fmla="*/ 6858000 h 6858000"/>
              <a:gd name="connsiteX3" fmla="*/ 0 w 33443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44379" h="6858000">
                <a:moveTo>
                  <a:pt x="0" y="0"/>
                </a:moveTo>
                <a:lnTo>
                  <a:pt x="3344379" y="0"/>
                </a:lnTo>
                <a:lnTo>
                  <a:pt x="3344379" y="6858000"/>
                </a:lnTo>
                <a:lnTo>
                  <a:pt x="0" y="6858000"/>
                </a:lnTo>
                <a:close/>
              </a:path>
            </a:pathLst>
          </a:custGeom>
          <a:solidFill>
            <a:schemeClr val="accent5">
              <a:alpha val="10000"/>
            </a:schemeClr>
          </a:solidFill>
        </p:spPr>
        <p:txBody>
          <a:bodyPr wrap="square">
            <a:noAutofit/>
          </a:bodyPr>
          <a:lstStyle>
            <a:lvl1pPr marL="0" indent="0">
              <a:buNone/>
              <a:defRPr>
                <a:noFill/>
              </a:defRPr>
            </a:lvl1pPr>
          </a:lstStyle>
          <a:p>
            <a:pPr lvl="0"/>
            <a:r>
              <a:rPr lang="en-US" dirty="0"/>
              <a:t>Blank</a:t>
            </a:r>
          </a:p>
        </p:txBody>
      </p:sp>
      <p:sp>
        <p:nvSpPr>
          <p:cNvPr id="6" name="Text Placeholder 5">
            <a:extLst>
              <a:ext uri="{FF2B5EF4-FFF2-40B4-BE49-F238E27FC236}">
                <a16:creationId xmlns:a16="http://schemas.microsoft.com/office/drawing/2014/main" id="{DE6E802E-B214-0AE3-69C8-CBCA885C703A}"/>
              </a:ext>
            </a:extLst>
          </p:cNvPr>
          <p:cNvSpPr>
            <a:spLocks noGrp="1"/>
          </p:cNvSpPr>
          <p:nvPr>
            <p:ph type="body" sz="quarter" idx="11" hasCustomPrompt="1"/>
          </p:nvPr>
        </p:nvSpPr>
        <p:spPr>
          <a:xfrm>
            <a:off x="7835900" y="2071688"/>
            <a:ext cx="3773488" cy="2732087"/>
          </a:xfrm>
          <a:prstGeom prst="rect">
            <a:avLst/>
          </a:prstGeom>
        </p:spPr>
        <p:txBody>
          <a:bodyPr anchor="ctr"/>
          <a:lstStyle>
            <a:lvl1pPr marL="0" indent="0">
              <a:lnSpc>
                <a:spcPct val="125000"/>
              </a:lnSpc>
              <a:spcBef>
                <a:spcPts val="0"/>
              </a:spcBef>
              <a:spcAft>
                <a:spcPts val="600"/>
              </a:spcAft>
              <a:buNone/>
              <a:defRPr sz="1800" spc="100" baseline="0"/>
            </a:lvl1pPr>
            <a:lvl2pPr marL="457200" indent="0">
              <a:lnSpc>
                <a:spcPct val="125000"/>
              </a:lnSpc>
              <a:spcBef>
                <a:spcPts val="0"/>
              </a:spcBef>
              <a:spcAft>
                <a:spcPts val="600"/>
              </a:spcAft>
              <a:buNone/>
              <a:defRPr sz="1800" spc="100" baseline="0"/>
            </a:lvl2pPr>
            <a:lvl3pPr marL="914400" indent="0">
              <a:lnSpc>
                <a:spcPct val="125000"/>
              </a:lnSpc>
              <a:spcBef>
                <a:spcPts val="0"/>
              </a:spcBef>
              <a:spcAft>
                <a:spcPts val="600"/>
              </a:spcAft>
              <a:buNone/>
              <a:defRPr sz="1800" spc="100" baseline="0"/>
            </a:lvl3pPr>
            <a:lvl4pPr marL="1371600" indent="0">
              <a:lnSpc>
                <a:spcPct val="125000"/>
              </a:lnSpc>
              <a:spcBef>
                <a:spcPts val="0"/>
              </a:spcBef>
              <a:spcAft>
                <a:spcPts val="600"/>
              </a:spcAft>
              <a:buNone/>
              <a:defRPr sz="1800" spc="100" baseline="0"/>
            </a:lvl4pPr>
            <a:lvl5pPr marL="1828800" indent="0">
              <a:lnSpc>
                <a:spcPct val="125000"/>
              </a:lnSpc>
              <a:spcBef>
                <a:spcPts val="0"/>
              </a:spcBef>
              <a:spcAft>
                <a:spcPts val="600"/>
              </a:spcAft>
              <a:buNone/>
              <a:defRPr sz="1800" spc="10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423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5"/>
            </a:solidFill>
          </a:ln>
        </p:spPr>
        <p:txBody>
          <a:bodyPr lIns="914400" tIns="182880" rIns="914400" anchor="ctr"/>
          <a:lstStyle>
            <a:lvl1pPr algn="ctr">
              <a:defRPr sz="5400" b="1"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1737129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alpha val="1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C6C658-B6F5-98D2-4D95-EA3030D6F090}"/>
              </a:ext>
              <a:ext uri="{C183D7F6-B498-43B3-948B-1728B52AA6E4}">
                <adec:decorative xmlns:adec="http://schemas.microsoft.com/office/drawing/2017/decorative" val="1"/>
              </a:ext>
            </a:extLst>
          </p:cNvPr>
          <p:cNvSpPr/>
          <p:nvPr userDrawn="1"/>
        </p:nvSpPr>
        <p:spPr>
          <a:xfrm>
            <a:off x="-20322" y="-7084"/>
            <a:ext cx="12212321"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250065" y="2372810"/>
            <a:ext cx="4352081" cy="2129742"/>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6789480" y="0"/>
            <a:ext cx="5394960" cy="6858000"/>
          </a:xfrm>
          <a:prstGeom prst="rect">
            <a:avLst/>
          </a:prstGeom>
        </p:spPr>
        <p:txBody>
          <a:bodyPr/>
          <a:lstStyle>
            <a:lvl1pPr marL="0" indent="0" algn="ctr">
              <a:buNone/>
              <a:defRPr/>
            </a:lvl1pPr>
          </a:lstStyle>
          <a:p>
            <a:r>
              <a:rPr lang="en-US" dirty="0"/>
              <a:t>Click to add photo</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7133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3FAF69-7EBE-817B-DCEA-4A1595820E3E}"/>
              </a:ext>
              <a:ext uri="{C183D7F6-B498-43B3-948B-1728B52AA6E4}">
                <adec:decorative xmlns:adec="http://schemas.microsoft.com/office/drawing/2017/decorative" val="1"/>
              </a:ext>
            </a:extLst>
          </p:cNvPr>
          <p:cNvSpPr/>
          <p:nvPr userDrawn="1"/>
        </p:nvSpPr>
        <p:spPr>
          <a:xfrm>
            <a:off x="-1" y="-7515"/>
            <a:ext cx="4661648" cy="6871651"/>
          </a:xfrm>
          <a:prstGeom prst="rect">
            <a:avLst/>
          </a:prstGeom>
          <a:solidFill>
            <a:srgbClr val="476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636608" y="804862"/>
            <a:ext cx="3401992" cy="5121375"/>
          </a:xfrm>
          <a:prstGeom prst="rect">
            <a:avLst/>
          </a:prstGeom>
          <a:ln w="28575">
            <a:noFill/>
          </a:ln>
        </p:spPr>
        <p:txBody>
          <a:bodyPr anchor="ctr"/>
          <a:lstStyle>
            <a:lvl1pPr algn="ctr">
              <a:defRPr sz="2400" cap="all" spc="100" baseline="0">
                <a:solidFill>
                  <a:schemeClr val="bg1"/>
                </a:solidFill>
              </a:defRPr>
            </a:lvl1pPr>
          </a:lstStyle>
          <a:p>
            <a:r>
              <a:rPr lang="en-US" dirty="0"/>
              <a:t>Title</a:t>
            </a:r>
          </a:p>
        </p:txBody>
      </p:sp>
      <p:sp>
        <p:nvSpPr>
          <p:cNvPr id="6" name="Content Placeholder 5">
            <a:extLst>
              <a:ext uri="{FF2B5EF4-FFF2-40B4-BE49-F238E27FC236}">
                <a16:creationId xmlns:a16="http://schemas.microsoft.com/office/drawing/2014/main" id="{6F4F9403-8AE5-DF79-EFCF-E99EABB83417}"/>
              </a:ext>
            </a:extLst>
          </p:cNvPr>
          <p:cNvSpPr>
            <a:spLocks noGrp="1"/>
          </p:cNvSpPr>
          <p:nvPr>
            <p:ph sz="quarter" idx="10" hasCustomPrompt="1"/>
          </p:nvPr>
        </p:nvSpPr>
        <p:spPr>
          <a:xfrm>
            <a:off x="5579338" y="804863"/>
            <a:ext cx="5716587" cy="5248276"/>
          </a:xfrm>
          <a:prstGeom prst="rect">
            <a:avLst/>
          </a:prstGeom>
        </p:spPr>
        <p:txBody>
          <a:bodyPr anchor="ctr"/>
          <a:lstStyle>
            <a:lvl1pPr marL="283464" indent="-283464">
              <a:lnSpc>
                <a:spcPct val="125000"/>
              </a:lnSpc>
              <a:spcBef>
                <a:spcPts val="0"/>
              </a:spcBef>
              <a:spcAft>
                <a:spcPts val="600"/>
              </a:spcAft>
              <a:defRPr sz="1800"/>
            </a:lvl1pPr>
            <a:lvl2pPr marL="731520" indent="-283464">
              <a:lnSpc>
                <a:spcPct val="125000"/>
              </a:lnSpc>
              <a:spcBef>
                <a:spcPts val="0"/>
              </a:spcBef>
              <a:spcAft>
                <a:spcPts val="600"/>
              </a:spcAft>
              <a:defRPr sz="1800"/>
            </a:lvl2pPr>
            <a:lvl3pPr marL="1097280" indent="-283464">
              <a:lnSpc>
                <a:spcPct val="125000"/>
              </a:lnSpc>
              <a:spcBef>
                <a:spcPts val="0"/>
              </a:spcBef>
              <a:spcAft>
                <a:spcPts val="600"/>
              </a:spcAft>
              <a:defRPr sz="1800"/>
            </a:lvl3pPr>
            <a:lvl4pPr marL="1463040" indent="-283464">
              <a:lnSpc>
                <a:spcPct val="125000"/>
              </a:lnSpc>
              <a:spcBef>
                <a:spcPts val="0"/>
              </a:spcBef>
              <a:spcAft>
                <a:spcPts val="600"/>
              </a:spcAft>
              <a:defRPr sz="1800"/>
            </a:lvl4pPr>
            <a:lvl5pPr marL="1828800" indent="-283464">
              <a:lnSpc>
                <a:spcPct val="125000"/>
              </a:lnSpc>
              <a:spcBef>
                <a:spcPts val="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47649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5">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6647727" y="2060294"/>
            <a:ext cx="4359795" cy="2141316"/>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0" y="-9009"/>
            <a:ext cx="5521124" cy="6878584"/>
          </a:xfrm>
          <a:prstGeom prst="rect">
            <a:avLst/>
          </a:prstGeom>
        </p:spPr>
        <p:txBody>
          <a:bodyPr/>
          <a:lstStyle>
            <a:lvl1pPr marL="0" indent="0" algn="ctr">
              <a:buNone/>
              <a:defRPr/>
            </a:lvl1pPr>
          </a:lstStyle>
          <a:p>
            <a:r>
              <a:rPr lang="en-US" dirty="0"/>
              <a:t>Click to add photo</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6670878" y="4550199"/>
            <a:ext cx="4359795" cy="1790164"/>
          </a:xfrm>
          <a:prstGeom prst="rect">
            <a:avLst/>
          </a:prstGeom>
        </p:spPr>
        <p:txBody>
          <a:bodyPr anchor="t"/>
          <a:lstStyle>
            <a:lvl1pPr marL="0" indent="0" algn="ctr">
              <a:lnSpc>
                <a:spcPct val="80000"/>
              </a:lnSpc>
              <a:spcBef>
                <a:spcPts val="0"/>
              </a:spcBef>
              <a:buNone/>
              <a:defRPr sz="1800" b="1" cap="all" spc="100" baseline="0">
                <a:solidFill>
                  <a:schemeClr val="accent4">
                    <a:lumMod val="50000"/>
                  </a:schemeClr>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191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706056"/>
            <a:ext cx="6323957" cy="1088020"/>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sz="2000"/>
            </a:lvl1pPr>
          </a:lstStyle>
          <a:p>
            <a:r>
              <a:rPr lang="en-US" dirty="0"/>
              <a:t>Click to add photo</a:t>
            </a:r>
          </a:p>
        </p:txBody>
      </p:sp>
      <p:sp>
        <p:nvSpPr>
          <p:cNvPr id="6" name="Content Placeholder 5">
            <a:extLst>
              <a:ext uri="{FF2B5EF4-FFF2-40B4-BE49-F238E27FC236}">
                <a16:creationId xmlns:a16="http://schemas.microsoft.com/office/drawing/2014/main" id="{3BC3273F-AE8F-21E6-A06E-52686D65496D}"/>
              </a:ext>
            </a:extLst>
          </p:cNvPr>
          <p:cNvSpPr>
            <a:spLocks noGrp="1"/>
          </p:cNvSpPr>
          <p:nvPr>
            <p:ph sz="quarter" idx="11" hasCustomPrompt="1"/>
          </p:nvPr>
        </p:nvSpPr>
        <p:spPr>
          <a:xfrm>
            <a:off x="5135563" y="2291786"/>
            <a:ext cx="3017837" cy="3967224"/>
          </a:xfrm>
          <a:prstGeom prst="rect">
            <a:avLst/>
          </a:prstGeom>
        </p:spPr>
        <p:txBody>
          <a:bodyPr/>
          <a:lstStyle>
            <a:lvl1pPr marL="0" indent="0">
              <a:lnSpc>
                <a:spcPct val="125000"/>
              </a:lnSpc>
              <a:spcBef>
                <a:spcPts val="0"/>
              </a:spcBef>
              <a:spcAft>
                <a:spcPts val="600"/>
              </a:spcAft>
              <a:buNone/>
              <a:defRPr sz="1800" spc="100" baseline="0"/>
            </a:lvl1pPr>
            <a:lvl2pPr marL="283464" indent="-283464">
              <a:lnSpc>
                <a:spcPct val="125000"/>
              </a:lnSpc>
              <a:spcBef>
                <a:spcPts val="0"/>
              </a:spcBef>
              <a:spcAft>
                <a:spcPts val="600"/>
              </a:spcAft>
              <a:defRPr sz="1800" spc="100" baseline="0"/>
            </a:lvl2pPr>
            <a:lvl3pPr marL="685800" indent="-283464">
              <a:lnSpc>
                <a:spcPct val="125000"/>
              </a:lnSpc>
              <a:spcBef>
                <a:spcPts val="0"/>
              </a:spcBef>
              <a:spcAft>
                <a:spcPts val="600"/>
              </a:spcAft>
              <a:defRPr sz="1800" spc="100" baseline="0"/>
            </a:lvl3pPr>
            <a:lvl4pPr marL="1143000" indent="-283464">
              <a:lnSpc>
                <a:spcPct val="125000"/>
              </a:lnSpc>
              <a:spcBef>
                <a:spcPts val="0"/>
              </a:spcBef>
              <a:spcAft>
                <a:spcPts val="600"/>
              </a:spcAft>
              <a:defRPr sz="1800" spc="100" baseline="0"/>
            </a:lvl4pPr>
            <a:lvl5pPr marL="1600200" indent="-283464">
              <a:lnSpc>
                <a:spcPct val="125000"/>
              </a:lnSpc>
              <a:spcBef>
                <a:spcPts val="0"/>
              </a:spcBef>
              <a:spcAft>
                <a:spcPts val="600"/>
              </a:spcAft>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A011C768-FB8E-F917-0CF9-C9B7DA4CAA62}"/>
              </a:ext>
            </a:extLst>
          </p:cNvPr>
          <p:cNvSpPr>
            <a:spLocks noGrp="1"/>
          </p:cNvSpPr>
          <p:nvPr>
            <p:ph sz="quarter" idx="12" hasCustomPrompt="1"/>
          </p:nvPr>
        </p:nvSpPr>
        <p:spPr>
          <a:xfrm>
            <a:off x="8473281" y="2294680"/>
            <a:ext cx="3136127" cy="3967224"/>
          </a:xfrm>
          <a:prstGeom prst="rect">
            <a:avLst/>
          </a:prstGeom>
        </p:spPr>
        <p:txBody>
          <a:bodyPr/>
          <a:lstStyle>
            <a:lvl1pPr marL="0" indent="0">
              <a:lnSpc>
                <a:spcPct val="125000"/>
              </a:lnSpc>
              <a:spcBef>
                <a:spcPts val="0"/>
              </a:spcBef>
              <a:spcAft>
                <a:spcPts val="600"/>
              </a:spcAft>
              <a:buNone/>
              <a:defRPr sz="1800" spc="100" baseline="0"/>
            </a:lvl1pPr>
            <a:lvl2pPr marL="283464" indent="-283464">
              <a:lnSpc>
                <a:spcPct val="125000"/>
              </a:lnSpc>
              <a:spcBef>
                <a:spcPts val="0"/>
              </a:spcBef>
              <a:spcAft>
                <a:spcPts val="600"/>
              </a:spcAft>
              <a:defRPr sz="1800" spc="100" baseline="0"/>
            </a:lvl2pPr>
            <a:lvl3pPr marL="685800" indent="-283464">
              <a:lnSpc>
                <a:spcPct val="125000"/>
              </a:lnSpc>
              <a:spcBef>
                <a:spcPts val="0"/>
              </a:spcBef>
              <a:spcAft>
                <a:spcPts val="600"/>
              </a:spcAft>
              <a:defRPr sz="1800" spc="100" baseline="0"/>
            </a:lvl3pPr>
            <a:lvl4pPr marL="1143000" indent="-283464">
              <a:lnSpc>
                <a:spcPct val="125000"/>
              </a:lnSpc>
              <a:spcBef>
                <a:spcPts val="0"/>
              </a:spcBef>
              <a:spcAft>
                <a:spcPts val="600"/>
              </a:spcAft>
              <a:defRPr sz="1800" spc="100" baseline="0"/>
            </a:lvl4pPr>
            <a:lvl5pPr marL="1600200" indent="-283464">
              <a:lnSpc>
                <a:spcPct val="125000"/>
              </a:lnSpc>
              <a:spcBef>
                <a:spcPts val="0"/>
              </a:spcBef>
              <a:spcAft>
                <a:spcPts val="600"/>
              </a:spcAft>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031209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D970D0-182D-96E3-04B5-5D634F9C4F08}"/>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226143"/>
            <a:ext cx="10515600" cy="1229033"/>
          </a:xfrm>
          <a:prstGeom prst="rect">
            <a:avLst/>
          </a:prstGeom>
        </p:spPr>
        <p:txBody>
          <a:bodyPr anchor="b"/>
          <a:lstStyle>
            <a:lvl1pPr algn="ctr">
              <a:defRPr sz="2400" cap="all" spc="100" baseline="0">
                <a:solidFill>
                  <a:schemeClr val="tx2">
                    <a:lumMod val="75000"/>
                  </a:schemeClr>
                </a:solidFill>
              </a:defRPr>
            </a:lvl1pPr>
          </a:lstStyle>
          <a:p>
            <a:r>
              <a:rPr lang="en-US" dirty="0"/>
              <a:t>Click to add title</a:t>
            </a:r>
          </a:p>
        </p:txBody>
      </p:sp>
      <p:sp>
        <p:nvSpPr>
          <p:cNvPr id="8" name="Content Placeholder 7">
            <a:extLst>
              <a:ext uri="{FF2B5EF4-FFF2-40B4-BE49-F238E27FC236}">
                <a16:creationId xmlns:a16="http://schemas.microsoft.com/office/drawing/2014/main" id="{9E453354-6167-7227-F443-F984688CC493}"/>
              </a:ext>
            </a:extLst>
          </p:cNvPr>
          <p:cNvSpPr>
            <a:spLocks noGrp="1"/>
          </p:cNvSpPr>
          <p:nvPr>
            <p:ph sz="quarter" idx="10" hasCustomPrompt="1"/>
          </p:nvPr>
        </p:nvSpPr>
        <p:spPr>
          <a:xfrm>
            <a:off x="849775" y="2858625"/>
            <a:ext cx="3941763" cy="3338513"/>
          </a:xfrm>
          <a:prstGeom prst="rect">
            <a:avLst/>
          </a:prstGeom>
        </p:spPr>
        <p:txBody>
          <a:bodyPr/>
          <a:lstStyle>
            <a:lvl1pPr marL="347472" indent="-347472">
              <a:lnSpc>
                <a:spcPct val="125000"/>
              </a:lnSpc>
              <a:spcBef>
                <a:spcPts val="0"/>
              </a:spcBef>
              <a:spcAft>
                <a:spcPts val="600"/>
              </a:spcAft>
              <a:buFont typeface="+mj-lt"/>
              <a:buAutoNum type="arabicPeriod"/>
              <a:defRPr sz="1800" spc="100" baseline="0"/>
            </a:lvl1pPr>
            <a:lvl2pPr marL="685800" indent="-347472">
              <a:lnSpc>
                <a:spcPct val="125000"/>
              </a:lnSpc>
              <a:spcBef>
                <a:spcPts val="0"/>
              </a:spcBef>
              <a:spcAft>
                <a:spcPts val="600"/>
              </a:spcAft>
              <a:buFont typeface="+mj-lt"/>
              <a:buAutoNum type="alphaLcPeriod"/>
              <a:defRPr sz="1600" spc="100" baseline="0"/>
            </a:lvl2pPr>
            <a:lvl3pPr marL="1143000" indent="-347472">
              <a:lnSpc>
                <a:spcPct val="125000"/>
              </a:lnSpc>
              <a:spcBef>
                <a:spcPts val="0"/>
              </a:spcBef>
              <a:spcAft>
                <a:spcPts val="600"/>
              </a:spcAft>
              <a:buFont typeface="+mj-lt"/>
              <a:buAutoNum type="arabicParenR"/>
              <a:defRPr sz="1400" spc="100" baseline="0"/>
            </a:lvl3pPr>
            <a:lvl4pPr marL="1600200" indent="-347472">
              <a:lnSpc>
                <a:spcPct val="125000"/>
              </a:lnSpc>
              <a:spcBef>
                <a:spcPts val="0"/>
              </a:spcBef>
              <a:spcAft>
                <a:spcPts val="600"/>
              </a:spcAft>
              <a:buFont typeface="+mj-lt"/>
              <a:buAutoNum type="alphaLcParenR"/>
              <a:defRPr sz="1200" spc="100" baseline="0"/>
            </a:lvl4pPr>
            <a:lvl5pPr marL="2057400" indent="-347472">
              <a:lnSpc>
                <a:spcPct val="125000"/>
              </a:lnSpc>
              <a:spcBef>
                <a:spcPts val="0"/>
              </a:spcBef>
              <a:spcAft>
                <a:spcPts val="600"/>
              </a:spcAft>
              <a:buFont typeface="+mj-lt"/>
              <a:buAutoNum type="romanLcPeriod"/>
              <a:defRPr sz="12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7">
            <a:extLst>
              <a:ext uri="{FF2B5EF4-FFF2-40B4-BE49-F238E27FC236}">
                <a16:creationId xmlns:a16="http://schemas.microsoft.com/office/drawing/2014/main" id="{DDA14B5C-C6A4-65FB-34DD-E1C0FF465FF7}"/>
              </a:ext>
            </a:extLst>
          </p:cNvPr>
          <p:cNvSpPr>
            <a:spLocks noGrp="1"/>
          </p:cNvSpPr>
          <p:nvPr>
            <p:ph sz="quarter" idx="11" hasCustomPrompt="1"/>
          </p:nvPr>
        </p:nvSpPr>
        <p:spPr>
          <a:xfrm>
            <a:off x="5342681" y="2858625"/>
            <a:ext cx="6011119" cy="3338513"/>
          </a:xfrm>
          <a:prstGeom prst="rect">
            <a:avLst/>
          </a:prstGeom>
        </p:spPr>
        <p:txBody>
          <a:bodyPr/>
          <a:lstStyle>
            <a:lvl1pPr marL="0" indent="0">
              <a:lnSpc>
                <a:spcPct val="125000"/>
              </a:lnSpc>
              <a:spcBef>
                <a:spcPts val="0"/>
              </a:spcBef>
              <a:spcAft>
                <a:spcPts val="600"/>
              </a:spcAft>
              <a:buFont typeface="+mj-lt"/>
              <a:buNone/>
              <a:defRPr sz="1800" spc="100" baseline="0"/>
            </a:lvl1pPr>
            <a:lvl2pPr marL="285750" indent="-285750">
              <a:lnSpc>
                <a:spcPct val="125000"/>
              </a:lnSpc>
              <a:spcBef>
                <a:spcPts val="0"/>
              </a:spcBef>
              <a:spcAft>
                <a:spcPts val="600"/>
              </a:spcAft>
              <a:buFont typeface="Arial" panose="020B0604020202020204" pitchFamily="34" charset="0"/>
              <a:buChar char="•"/>
              <a:defRPr sz="1800" spc="100" baseline="0"/>
            </a:lvl2pPr>
            <a:lvl3pPr marL="685800" indent="-285750">
              <a:lnSpc>
                <a:spcPct val="125000"/>
              </a:lnSpc>
              <a:spcBef>
                <a:spcPts val="0"/>
              </a:spcBef>
              <a:spcAft>
                <a:spcPts val="600"/>
              </a:spcAft>
              <a:buFont typeface="Arial" panose="020B0604020202020204" pitchFamily="34" charset="0"/>
              <a:buChar char="•"/>
              <a:defRPr sz="1800" spc="100" baseline="0"/>
            </a:lvl3pPr>
            <a:lvl4pPr marL="1143000" indent="-285750">
              <a:lnSpc>
                <a:spcPct val="125000"/>
              </a:lnSpc>
              <a:spcBef>
                <a:spcPts val="0"/>
              </a:spcBef>
              <a:spcAft>
                <a:spcPts val="600"/>
              </a:spcAft>
              <a:buFont typeface="Arial" panose="020B0604020202020204" pitchFamily="34" charset="0"/>
              <a:buChar char="•"/>
              <a:defRPr sz="1800" spc="100" baseline="0"/>
            </a:lvl4pPr>
            <a:lvl5pPr marL="1600200" indent="-285750">
              <a:lnSpc>
                <a:spcPct val="125000"/>
              </a:lnSpc>
              <a:spcBef>
                <a:spcPts val="0"/>
              </a:spcBef>
              <a:spcAft>
                <a:spcPts val="600"/>
              </a:spcAft>
              <a:buFont typeface="Arial" panose="020B0604020202020204" pitchFamily="34" charset="0"/>
              <a:buChar char="•"/>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147655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914400" y="766915"/>
            <a:ext cx="2782529" cy="21630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864796" y="960385"/>
            <a:ext cx="6341212" cy="1969628"/>
          </a:xfrm>
          <a:prstGeom prst="rect">
            <a:avLst/>
          </a:prstGeom>
        </p:spPr>
        <p:txBody>
          <a:bodyPr anchor="t"/>
          <a:lstStyle>
            <a:lvl1pPr marL="0" indent="0" algn="l">
              <a:lnSpc>
                <a:spcPct val="125000"/>
              </a:lnSpc>
              <a:spcBef>
                <a:spcPts val="0"/>
              </a:spcBef>
              <a:spcAft>
                <a:spcPts val="600"/>
              </a:spcAft>
              <a:buNone/>
              <a:defRPr sz="18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716594"/>
            <a:ext cx="12192000" cy="3141406"/>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91211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73" r:id="rId3"/>
    <p:sldLayoutId id="2147483669" r:id="rId4"/>
    <p:sldLayoutId id="2147483651" r:id="rId5"/>
    <p:sldLayoutId id="2147483671" r:id="rId6"/>
    <p:sldLayoutId id="2147483652" r:id="rId7"/>
    <p:sldLayoutId id="2147483653" r:id="rId8"/>
    <p:sldLayoutId id="2147483650" r:id="rId9"/>
    <p:sldLayoutId id="2147483664" r:id="rId10"/>
    <p:sldLayoutId id="2147483659" r:id="rId11"/>
    <p:sldLayoutId id="2147483662" r:id="rId12"/>
    <p:sldLayoutId id="2147483670"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apicciano.commons.gc.cuny.edu/2021/03/18/james-levine-met-opera-maestro-dead-at-77/" TargetMode="External"/><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hyperlink" Target="https://creativecommons.org/licenses/by-nc-sa/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pxhere.com/ko/photo/1372556" TargetMode="External"/><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hyperlink" Target="https://pxhere.com/en/photo/922859" TargetMode="Externa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hyperlink" Target="https://www.cato.org/blog/good-bad-critiques-trump-civil-fraud-verdict"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en/autumn-leaves-fall-leaves-leaves-1486062/" TargetMode="External"/><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lose-up of a green field">
            <a:extLst>
              <a:ext uri="{FF2B5EF4-FFF2-40B4-BE49-F238E27FC236}">
                <a16:creationId xmlns:a16="http://schemas.microsoft.com/office/drawing/2014/main" id="{FE4A4B5C-D71A-0CFA-A601-EB93F13F5AA0}"/>
              </a:ext>
            </a:extLst>
          </p:cNvPr>
          <p:cNvPicPr>
            <a:picLocks noGrp="1" noChangeAspect="1"/>
          </p:cNvPicPr>
          <p:nvPr>
            <p:ph type="pic" sz="quarter" idx="10"/>
          </p:nvPr>
        </p:nvPicPr>
        <p:blipFill>
          <a:blip r:embed="rId3">
            <a:alphaModFix amt="50000"/>
          </a:blip>
          <a:srcRect/>
          <a:stretch/>
        </p:blipFill>
        <p:spPr>
          <a:xfrm>
            <a:off x="0" y="0"/>
            <a:ext cx="12192000" cy="6858000"/>
          </a:xfrm>
        </p:spPr>
      </p:pic>
      <p:sp>
        <p:nvSpPr>
          <p:cNvPr id="7" name="Title 6">
            <a:extLst>
              <a:ext uri="{FF2B5EF4-FFF2-40B4-BE49-F238E27FC236}">
                <a16:creationId xmlns:a16="http://schemas.microsoft.com/office/drawing/2014/main" id="{C0147929-8D39-DAA9-C3C5-4829D9C31C27}"/>
              </a:ext>
            </a:extLst>
          </p:cNvPr>
          <p:cNvSpPr>
            <a:spLocks noGrp="1"/>
          </p:cNvSpPr>
          <p:nvPr>
            <p:ph type="title"/>
          </p:nvPr>
        </p:nvSpPr>
        <p:spPr>
          <a:xfrm>
            <a:off x="1319982" y="1309956"/>
            <a:ext cx="9792182" cy="2187616"/>
          </a:xfrm>
        </p:spPr>
        <p:txBody>
          <a:bodyPr/>
          <a:lstStyle/>
          <a:p>
            <a:r>
              <a:rPr lang="en-US" dirty="0"/>
              <a:t>Jurisdictional alternatives</a:t>
            </a:r>
          </a:p>
        </p:txBody>
      </p:sp>
      <p:pic>
        <p:nvPicPr>
          <p:cNvPr id="3" name="Picture 2">
            <a:extLst>
              <a:ext uri="{FF2B5EF4-FFF2-40B4-BE49-F238E27FC236}">
                <a16:creationId xmlns:a16="http://schemas.microsoft.com/office/drawing/2014/main" id="{84DCE80C-F41D-3EB1-5E0E-205B9ADB3A69}"/>
              </a:ext>
            </a:extLst>
          </p:cNvPr>
          <p:cNvPicPr>
            <a:picLocks noChangeAspect="1"/>
          </p:cNvPicPr>
          <p:nvPr/>
        </p:nvPicPr>
        <p:blipFill>
          <a:blip r:embed="rId4"/>
          <a:stretch>
            <a:fillRect/>
          </a:stretch>
        </p:blipFill>
        <p:spPr>
          <a:xfrm>
            <a:off x="6968983" y="4738956"/>
            <a:ext cx="4839375" cy="1514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60268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118C283-354A-ED47-5BF3-033FAC702228}"/>
              </a:ext>
            </a:extLst>
          </p:cNvPr>
          <p:cNvSpPr/>
          <p:nvPr/>
        </p:nvSpPr>
        <p:spPr>
          <a:xfrm>
            <a:off x="2715492" y="0"/>
            <a:ext cx="2444338" cy="685800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B8874D9-8BC5-1D37-A669-1E4CF37DBCF3}"/>
              </a:ext>
            </a:extLst>
          </p:cNvPr>
          <p:cNvSpPr>
            <a:spLocks noGrp="1"/>
          </p:cNvSpPr>
          <p:nvPr>
            <p:ph type="sldNum" sz="quarter" idx="4"/>
          </p:nvPr>
        </p:nvSpPr>
        <p:spPr/>
        <p:txBody>
          <a:bodyPr/>
          <a:lstStyle/>
          <a:p>
            <a:fld id="{EA87306C-81BA-4795-A5CA-9392456A8C1E}" type="slidenum">
              <a:rPr lang="en-US" smtClean="0"/>
              <a:pPr/>
              <a:t>2</a:t>
            </a:fld>
            <a:endParaRPr lang="en-US" dirty="0"/>
          </a:p>
        </p:txBody>
      </p:sp>
      <p:sp>
        <p:nvSpPr>
          <p:cNvPr id="10" name="TextBox 9">
            <a:extLst>
              <a:ext uri="{FF2B5EF4-FFF2-40B4-BE49-F238E27FC236}">
                <a16:creationId xmlns:a16="http://schemas.microsoft.com/office/drawing/2014/main" id="{17BE5135-A73C-AB3F-D789-80AF555975CF}"/>
              </a:ext>
            </a:extLst>
          </p:cNvPr>
          <p:cNvSpPr txBox="1"/>
          <p:nvPr/>
        </p:nvSpPr>
        <p:spPr>
          <a:xfrm>
            <a:off x="3574080" y="751344"/>
            <a:ext cx="8696528" cy="5355312"/>
          </a:xfrm>
          <a:prstGeom prst="rect">
            <a:avLst/>
          </a:prstGeom>
          <a:noFill/>
        </p:spPr>
        <p:txBody>
          <a:bodyPr wrap="square" rtlCol="0">
            <a:spAutoFit/>
          </a:bodyPr>
          <a:lstStyle/>
          <a:p>
            <a:r>
              <a:rPr lang="en-US" dirty="0"/>
              <a:t>		</a:t>
            </a:r>
            <a:r>
              <a:rPr lang="en-US" b="1" dirty="0"/>
              <a:t>Cindy Brown, Director of Special Situs Trusts</a:t>
            </a:r>
          </a:p>
          <a:p>
            <a:r>
              <a:rPr lang="en-US" dirty="0"/>
              <a:t>		</a:t>
            </a:r>
            <a:r>
              <a:rPr lang="en-US" sz="1400" dirty="0"/>
              <a:t>Mechanics Bank, Moderator</a:t>
            </a:r>
            <a:br>
              <a:rPr lang="en-US" dirty="0"/>
            </a:br>
            <a:endParaRPr lang="en-US" dirty="0"/>
          </a:p>
          <a:p>
            <a:endParaRPr lang="en-US" dirty="0"/>
          </a:p>
          <a:p>
            <a:r>
              <a:rPr lang="en-US" dirty="0"/>
              <a:t>ALASKA   	</a:t>
            </a:r>
            <a:r>
              <a:rPr lang="en-US" b="1" dirty="0"/>
              <a:t>Matthew Blattmachr, President &amp; CEO</a:t>
            </a:r>
          </a:p>
          <a:p>
            <a:r>
              <a:rPr lang="en-US" dirty="0"/>
              <a:t>&amp; NEVADA: 	</a:t>
            </a:r>
            <a:r>
              <a:rPr lang="en-US" sz="1400" dirty="0"/>
              <a:t>Peak Trust Company</a:t>
            </a:r>
          </a:p>
          <a:p>
            <a:endParaRPr lang="en-US" dirty="0"/>
          </a:p>
          <a:p>
            <a:endParaRPr lang="en-US" dirty="0"/>
          </a:p>
          <a:p>
            <a:endParaRPr lang="en-US" dirty="0"/>
          </a:p>
          <a:p>
            <a:r>
              <a:rPr lang="en-US" dirty="0"/>
              <a:t>DELAWARE:	</a:t>
            </a:r>
            <a:r>
              <a:rPr lang="en-US" b="1" dirty="0"/>
              <a:t>Matthew D’Emilio, Managing Member</a:t>
            </a:r>
          </a:p>
          <a:p>
            <a:r>
              <a:rPr lang="en-US" dirty="0"/>
              <a:t>		</a:t>
            </a:r>
            <a:r>
              <a:rPr lang="en-US" sz="1400" dirty="0"/>
              <a:t>McCollom D’Emilio Smith Uebler LLC</a:t>
            </a:r>
          </a:p>
          <a:p>
            <a:endParaRPr lang="en-US" dirty="0"/>
          </a:p>
          <a:p>
            <a:endParaRPr lang="en-US" dirty="0"/>
          </a:p>
          <a:p>
            <a:r>
              <a:rPr lang="en-US" dirty="0"/>
              <a:t>FLORIDA:	</a:t>
            </a:r>
            <a:r>
              <a:rPr lang="en-US" b="1" dirty="0"/>
              <a:t>Mark Parthemer, Chief Wealth Strategist &amp; FL Regional Director</a:t>
            </a:r>
          </a:p>
          <a:p>
            <a:r>
              <a:rPr lang="en-US" dirty="0"/>
              <a:t>		</a:t>
            </a:r>
            <a:r>
              <a:rPr lang="en-US" sz="1400" dirty="0"/>
              <a:t>Glenmede</a:t>
            </a:r>
          </a:p>
          <a:p>
            <a:endParaRPr lang="en-US" dirty="0"/>
          </a:p>
          <a:p>
            <a:endParaRPr lang="en-US" dirty="0"/>
          </a:p>
          <a:p>
            <a:r>
              <a:rPr lang="en-US" dirty="0"/>
              <a:t>TENNESSEE:	</a:t>
            </a:r>
            <a:r>
              <a:rPr lang="en-US" b="1" dirty="0"/>
              <a:t>Eddy R. Smith</a:t>
            </a:r>
          </a:p>
          <a:p>
            <a:r>
              <a:rPr lang="en-US" dirty="0"/>
              <a:t>		</a:t>
            </a:r>
            <a:r>
              <a:rPr lang="en-US" sz="1400" dirty="0"/>
              <a:t>Kennerly Montgomery &amp; Finley P.C.</a:t>
            </a:r>
          </a:p>
        </p:txBody>
      </p:sp>
      <p:pic>
        <p:nvPicPr>
          <p:cNvPr id="12" name="Picture 11">
            <a:extLst>
              <a:ext uri="{FF2B5EF4-FFF2-40B4-BE49-F238E27FC236}">
                <a16:creationId xmlns:a16="http://schemas.microsoft.com/office/drawing/2014/main" id="{1F18A8FD-23C4-F4E9-FAE9-8DFC7AA8D1EC}"/>
              </a:ext>
            </a:extLst>
          </p:cNvPr>
          <p:cNvPicPr>
            <a:picLocks noChangeAspect="1"/>
          </p:cNvPicPr>
          <p:nvPr/>
        </p:nvPicPr>
        <p:blipFill>
          <a:blip r:embed="rId3"/>
          <a:stretch>
            <a:fillRect/>
          </a:stretch>
        </p:blipFill>
        <p:spPr>
          <a:xfrm>
            <a:off x="3078710" y="3162263"/>
            <a:ext cx="476316" cy="533474"/>
          </a:xfrm>
          <a:prstGeom prst="rect">
            <a:avLst/>
          </a:prstGeom>
          <a:ln>
            <a:solidFill>
              <a:schemeClr val="accent4">
                <a:lumMod val="50000"/>
              </a:schemeClr>
            </a:solidFill>
          </a:ln>
        </p:spPr>
      </p:pic>
      <p:pic>
        <p:nvPicPr>
          <p:cNvPr id="16" name="Picture 15">
            <a:extLst>
              <a:ext uri="{FF2B5EF4-FFF2-40B4-BE49-F238E27FC236}">
                <a16:creationId xmlns:a16="http://schemas.microsoft.com/office/drawing/2014/main" id="{E9C2FCF9-F4C5-89D6-1135-F040F92BDEB5}"/>
              </a:ext>
            </a:extLst>
          </p:cNvPr>
          <p:cNvPicPr>
            <a:picLocks noChangeAspect="1"/>
          </p:cNvPicPr>
          <p:nvPr/>
        </p:nvPicPr>
        <p:blipFill>
          <a:blip r:embed="rId4"/>
          <a:stretch>
            <a:fillRect/>
          </a:stretch>
        </p:blipFill>
        <p:spPr>
          <a:xfrm>
            <a:off x="3059657" y="1581727"/>
            <a:ext cx="514423" cy="495369"/>
          </a:xfrm>
          <a:prstGeom prst="rect">
            <a:avLst/>
          </a:prstGeom>
          <a:ln>
            <a:solidFill>
              <a:schemeClr val="accent4">
                <a:lumMod val="50000"/>
              </a:schemeClr>
            </a:solidFill>
          </a:ln>
        </p:spPr>
      </p:pic>
      <p:pic>
        <p:nvPicPr>
          <p:cNvPr id="18" name="Picture 17">
            <a:extLst>
              <a:ext uri="{FF2B5EF4-FFF2-40B4-BE49-F238E27FC236}">
                <a16:creationId xmlns:a16="http://schemas.microsoft.com/office/drawing/2014/main" id="{E5C4FF61-00F7-9F4B-A01D-9C6AD6EBC7BE}"/>
              </a:ext>
            </a:extLst>
          </p:cNvPr>
          <p:cNvPicPr>
            <a:picLocks noChangeAspect="1"/>
          </p:cNvPicPr>
          <p:nvPr/>
        </p:nvPicPr>
        <p:blipFill>
          <a:blip r:embed="rId5"/>
          <a:stretch>
            <a:fillRect/>
          </a:stretch>
        </p:blipFill>
        <p:spPr>
          <a:xfrm>
            <a:off x="3059657" y="2153751"/>
            <a:ext cx="514423" cy="500885"/>
          </a:xfrm>
          <a:prstGeom prst="rect">
            <a:avLst/>
          </a:prstGeom>
          <a:ln>
            <a:solidFill>
              <a:schemeClr val="accent4">
                <a:lumMod val="50000"/>
              </a:schemeClr>
            </a:solidFill>
          </a:ln>
        </p:spPr>
      </p:pic>
      <p:pic>
        <p:nvPicPr>
          <p:cNvPr id="20" name="Picture 19">
            <a:extLst>
              <a:ext uri="{FF2B5EF4-FFF2-40B4-BE49-F238E27FC236}">
                <a16:creationId xmlns:a16="http://schemas.microsoft.com/office/drawing/2014/main" id="{FBA66E2A-21CC-12BD-1703-E4A41F61EC02}"/>
              </a:ext>
            </a:extLst>
          </p:cNvPr>
          <p:cNvPicPr>
            <a:picLocks noChangeAspect="1"/>
          </p:cNvPicPr>
          <p:nvPr/>
        </p:nvPicPr>
        <p:blipFill>
          <a:blip r:embed="rId6"/>
          <a:stretch>
            <a:fillRect/>
          </a:stretch>
        </p:blipFill>
        <p:spPr>
          <a:xfrm>
            <a:off x="3054742" y="4285536"/>
            <a:ext cx="519338" cy="495369"/>
          </a:xfrm>
          <a:prstGeom prst="rect">
            <a:avLst/>
          </a:prstGeom>
          <a:ln>
            <a:solidFill>
              <a:schemeClr val="accent4">
                <a:lumMod val="50000"/>
              </a:schemeClr>
            </a:solidFill>
          </a:ln>
        </p:spPr>
      </p:pic>
      <p:pic>
        <p:nvPicPr>
          <p:cNvPr id="22" name="Picture 21">
            <a:extLst>
              <a:ext uri="{FF2B5EF4-FFF2-40B4-BE49-F238E27FC236}">
                <a16:creationId xmlns:a16="http://schemas.microsoft.com/office/drawing/2014/main" id="{C3015D17-5DD7-5AF2-17A5-024D7A9B0C1E}"/>
              </a:ext>
            </a:extLst>
          </p:cNvPr>
          <p:cNvPicPr>
            <a:picLocks noChangeAspect="1"/>
          </p:cNvPicPr>
          <p:nvPr/>
        </p:nvPicPr>
        <p:blipFill>
          <a:blip r:embed="rId7"/>
          <a:stretch>
            <a:fillRect/>
          </a:stretch>
        </p:blipFill>
        <p:spPr>
          <a:xfrm>
            <a:off x="3031078" y="5358352"/>
            <a:ext cx="523948" cy="495369"/>
          </a:xfrm>
          <a:prstGeom prst="rect">
            <a:avLst/>
          </a:prstGeom>
          <a:ln>
            <a:solidFill>
              <a:schemeClr val="accent4">
                <a:lumMod val="50000"/>
              </a:schemeClr>
            </a:solidFill>
          </a:ln>
        </p:spPr>
      </p:pic>
      <p:sp>
        <p:nvSpPr>
          <p:cNvPr id="25" name="Rectangle 24">
            <a:extLst>
              <a:ext uri="{FF2B5EF4-FFF2-40B4-BE49-F238E27FC236}">
                <a16:creationId xmlns:a16="http://schemas.microsoft.com/office/drawing/2014/main" id="{5EF54BDF-860E-11A4-84E3-8451B487ABCD}"/>
              </a:ext>
            </a:extLst>
          </p:cNvPr>
          <p:cNvSpPr/>
          <p:nvPr/>
        </p:nvSpPr>
        <p:spPr>
          <a:xfrm>
            <a:off x="0" y="0"/>
            <a:ext cx="2715491" cy="6858000"/>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Placeholder 4" descr="Close-up of a green field">
            <a:extLst>
              <a:ext uri="{FF2B5EF4-FFF2-40B4-BE49-F238E27FC236}">
                <a16:creationId xmlns:a16="http://schemas.microsoft.com/office/drawing/2014/main" id="{4B136D85-C627-230B-9372-C408A2BE715B}"/>
              </a:ext>
            </a:extLst>
          </p:cNvPr>
          <p:cNvPicPr>
            <a:picLocks noChangeAspect="1"/>
          </p:cNvPicPr>
          <p:nvPr/>
        </p:nvPicPr>
        <p:blipFill>
          <a:blip r:embed="rId8">
            <a:alphaModFix amt="50000"/>
          </a:blip>
          <a:srcRect l="-643" r="79980" b="5034"/>
          <a:stretch>
            <a:fillRect/>
          </a:stretch>
        </p:blipFill>
        <p:spPr>
          <a:xfrm>
            <a:off x="38432" y="172616"/>
            <a:ext cx="2564809" cy="6512767"/>
          </a:xfrm>
          <a:prstGeom prst="rect">
            <a:avLst/>
          </a:prstGeom>
        </p:spPr>
      </p:pic>
    </p:spTree>
    <p:extLst>
      <p:ext uri="{BB962C8B-B14F-4D97-AF65-F5344CB8AC3E}">
        <p14:creationId xmlns:p14="http://schemas.microsoft.com/office/powerpoint/2010/main" val="795809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501195-6E8F-7E7A-ABE7-57A083B3A7BC}"/>
              </a:ext>
            </a:extLst>
          </p:cNvPr>
          <p:cNvSpPr>
            <a:spLocks noGrp="1"/>
          </p:cNvSpPr>
          <p:nvPr>
            <p:ph type="title"/>
          </p:nvPr>
        </p:nvSpPr>
        <p:spPr/>
        <p:txBody>
          <a:bodyPr/>
          <a:lstStyle/>
          <a:p>
            <a:r>
              <a:rPr lang="en-US" dirty="0"/>
              <a:t>Trustor request</a:t>
            </a:r>
          </a:p>
        </p:txBody>
      </p:sp>
      <p:pic>
        <p:nvPicPr>
          <p:cNvPr id="12" name="Picture Placeholder 11" descr="Man wearing veteran's hat and saluting">
            <a:extLst>
              <a:ext uri="{FF2B5EF4-FFF2-40B4-BE49-F238E27FC236}">
                <a16:creationId xmlns:a16="http://schemas.microsoft.com/office/drawing/2014/main" id="{4C5BA73C-53CA-CA28-CEA6-2CF8669669C1}"/>
              </a:ext>
            </a:extLst>
          </p:cNvPr>
          <p:cNvPicPr>
            <a:picLocks noGrp="1" noChangeAspect="1"/>
          </p:cNvPicPr>
          <p:nvPr>
            <p:ph type="pic" sz="quarter" idx="10"/>
          </p:nvPr>
        </p:nvPicPr>
        <p:blipFill>
          <a:blip r:embed="rId2"/>
          <a:srcRect l="833" r="833"/>
          <a:stretch>
            <a:fillRect/>
          </a:stretch>
        </p:blipFill>
        <p:spPr/>
      </p:pic>
      <p:sp>
        <p:nvSpPr>
          <p:cNvPr id="9" name="Content Placeholder 8">
            <a:extLst>
              <a:ext uri="{FF2B5EF4-FFF2-40B4-BE49-F238E27FC236}">
                <a16:creationId xmlns:a16="http://schemas.microsoft.com/office/drawing/2014/main" id="{48955A59-DEE2-154C-D954-024D9F9C78A2}"/>
              </a:ext>
            </a:extLst>
          </p:cNvPr>
          <p:cNvSpPr>
            <a:spLocks noGrp="1"/>
          </p:cNvSpPr>
          <p:nvPr>
            <p:ph sz="quarter" idx="11"/>
          </p:nvPr>
        </p:nvSpPr>
        <p:spPr>
          <a:xfrm>
            <a:off x="5135563" y="2291786"/>
            <a:ext cx="3359213" cy="4225746"/>
          </a:xfrm>
        </p:spPr>
        <p:txBody>
          <a:bodyPr/>
          <a:lstStyle/>
          <a:p>
            <a:r>
              <a:rPr lang="en-US" sz="1400" dirty="0"/>
              <a:t>Joe created a trust for the benefit of his children and grandchildren in 1995.  It was established as a grantor trust and funded with marketable securities.  Over the years, Joe has born the burden of the income tax on the trust assets. However, Joe is requesting assistance this year in the form of income tax reimbursement from the trust. The trustee is concerned about the ramifications of permitting the tax reimbursement.</a:t>
            </a:r>
          </a:p>
        </p:txBody>
      </p:sp>
      <p:sp>
        <p:nvSpPr>
          <p:cNvPr id="10" name="Content Placeholder 9">
            <a:extLst>
              <a:ext uri="{FF2B5EF4-FFF2-40B4-BE49-F238E27FC236}">
                <a16:creationId xmlns:a16="http://schemas.microsoft.com/office/drawing/2014/main" id="{8BE95DCA-3F83-12DE-428A-8A146A185258}"/>
              </a:ext>
            </a:extLst>
          </p:cNvPr>
          <p:cNvSpPr>
            <a:spLocks noGrp="1"/>
          </p:cNvSpPr>
          <p:nvPr>
            <p:ph sz="quarter" idx="12"/>
          </p:nvPr>
        </p:nvSpPr>
        <p:spPr>
          <a:xfrm>
            <a:off x="8738298" y="2768751"/>
            <a:ext cx="2929445" cy="2717649"/>
          </a:xfrm>
          <a:ln>
            <a:solidFill>
              <a:schemeClr val="accent2"/>
            </a:solidFill>
          </a:ln>
        </p:spPr>
        <p:txBody>
          <a:bodyPr/>
          <a:lstStyle/>
          <a:p>
            <a:pPr marL="342900" indent="-342900">
              <a:lnSpc>
                <a:spcPct val="100000"/>
              </a:lnSpc>
              <a:spcAft>
                <a:spcPts val="2400"/>
              </a:spcAft>
              <a:buAutoNum type="arabicPeriod"/>
            </a:pPr>
            <a:r>
              <a:rPr lang="en-US" sz="1600" dirty="0">
                <a:solidFill>
                  <a:schemeClr val="accent1">
                    <a:lumMod val="50000"/>
                  </a:schemeClr>
                </a:solidFill>
              </a:rPr>
              <a:t>What advice would you give to a trustee in your jurisdiction?</a:t>
            </a:r>
          </a:p>
          <a:p>
            <a:pPr marL="342900" indent="-342900">
              <a:lnSpc>
                <a:spcPct val="100000"/>
              </a:lnSpc>
              <a:spcAft>
                <a:spcPts val="2400"/>
              </a:spcAft>
              <a:buAutoNum type="arabicPeriod"/>
            </a:pPr>
            <a:r>
              <a:rPr lang="en-US" sz="1600" dirty="0">
                <a:solidFill>
                  <a:schemeClr val="accent1">
                    <a:lumMod val="50000"/>
                  </a:schemeClr>
                </a:solidFill>
              </a:rPr>
              <a:t>What does your state offer to limit the trustee’s liability should it choose to make the disbursement?</a:t>
            </a:r>
          </a:p>
        </p:txBody>
      </p:sp>
      <p:sp>
        <p:nvSpPr>
          <p:cNvPr id="6" name="Slide Number Placeholder 5">
            <a:extLst>
              <a:ext uri="{FF2B5EF4-FFF2-40B4-BE49-F238E27FC236}">
                <a16:creationId xmlns:a16="http://schemas.microsoft.com/office/drawing/2014/main" id="{E48264E3-EFE5-4CAE-023F-B11365AD835A}"/>
              </a:ext>
            </a:extLst>
          </p:cNvPr>
          <p:cNvSpPr>
            <a:spLocks noGrp="1"/>
          </p:cNvSpPr>
          <p:nvPr>
            <p:ph type="sldNum" sz="quarter" idx="4"/>
          </p:nvPr>
        </p:nvSpPr>
        <p:spPr/>
        <p:txBody>
          <a:bodyPr/>
          <a:lstStyle/>
          <a:p>
            <a:fld id="{EA87306C-81BA-4795-A5CA-9392456A8C1E}" type="slidenum">
              <a:rPr lang="en-US" smtClean="0"/>
              <a:pPr/>
              <a:t>3</a:t>
            </a:fld>
            <a:endParaRPr lang="en-US" dirty="0"/>
          </a:p>
        </p:txBody>
      </p:sp>
    </p:spTree>
    <p:extLst>
      <p:ext uri="{BB962C8B-B14F-4D97-AF65-F5344CB8AC3E}">
        <p14:creationId xmlns:p14="http://schemas.microsoft.com/office/powerpoint/2010/main" val="2311342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1B088-708F-F324-E129-29F059026542}"/>
              </a:ext>
            </a:extLst>
          </p:cNvPr>
          <p:cNvSpPr>
            <a:spLocks noGrp="1"/>
          </p:cNvSpPr>
          <p:nvPr>
            <p:ph type="title"/>
          </p:nvPr>
        </p:nvSpPr>
        <p:spPr/>
        <p:txBody>
          <a:bodyPr/>
          <a:lstStyle/>
          <a:p>
            <a:r>
              <a:rPr lang="en-US" dirty="0"/>
              <a:t>Investment delegation</a:t>
            </a:r>
          </a:p>
        </p:txBody>
      </p:sp>
      <p:pic>
        <p:nvPicPr>
          <p:cNvPr id="8" name="Picture Placeholder 7" descr="Person on busy street">
            <a:extLst>
              <a:ext uri="{FF2B5EF4-FFF2-40B4-BE49-F238E27FC236}">
                <a16:creationId xmlns:a16="http://schemas.microsoft.com/office/drawing/2014/main" id="{50A83426-E3D8-30AC-E8D9-802325CA6EA8}"/>
              </a:ext>
            </a:extLst>
          </p:cNvPr>
          <p:cNvPicPr>
            <a:picLocks noGrp="1" noChangeAspect="1"/>
          </p:cNvPicPr>
          <p:nvPr>
            <p:ph type="pic" sz="quarter" idx="10"/>
          </p:nvPr>
        </p:nvPicPr>
        <p:blipFill>
          <a:blip r:embed="rId2"/>
          <a:srcRect l="28119" r="28119"/>
          <a:stretch>
            <a:fillRect/>
          </a:stretch>
        </p:blipFill>
        <p:spPr/>
      </p:pic>
      <p:sp>
        <p:nvSpPr>
          <p:cNvPr id="4" name="Content Placeholder 3">
            <a:extLst>
              <a:ext uri="{FF2B5EF4-FFF2-40B4-BE49-F238E27FC236}">
                <a16:creationId xmlns:a16="http://schemas.microsoft.com/office/drawing/2014/main" id="{B4F59609-8F19-60E5-5629-6AD6AF0D3B4B}"/>
              </a:ext>
            </a:extLst>
          </p:cNvPr>
          <p:cNvSpPr>
            <a:spLocks noGrp="1"/>
          </p:cNvSpPr>
          <p:nvPr>
            <p:ph sz="quarter" idx="11"/>
          </p:nvPr>
        </p:nvSpPr>
        <p:spPr>
          <a:xfrm>
            <a:off x="5135563" y="2027880"/>
            <a:ext cx="3346862" cy="4328470"/>
          </a:xfrm>
        </p:spPr>
        <p:txBody>
          <a:bodyPr/>
          <a:lstStyle/>
          <a:p>
            <a:r>
              <a:rPr lang="en-US" sz="1400" dirty="0"/>
              <a:t>Parent Trust Company is administering a trust created by the Smith Family.  The trust includes language regarding a preference for ESG investing along with a policy statement outlining the family’s social platform.  Parent Trust Company is not comfortable with ESG investing, feeling that they do not have sufficient experience.  Parent Trust Company decides to delegate investment authority to Doing Things Right Investments; an investment firm focused on ESG investing and in particular socially driven investing.  </a:t>
            </a:r>
          </a:p>
        </p:txBody>
      </p:sp>
      <p:sp>
        <p:nvSpPr>
          <p:cNvPr id="5" name="Content Placeholder 4">
            <a:extLst>
              <a:ext uri="{FF2B5EF4-FFF2-40B4-BE49-F238E27FC236}">
                <a16:creationId xmlns:a16="http://schemas.microsoft.com/office/drawing/2014/main" id="{16D9A9A2-3096-08F1-90B2-C4067690292D}"/>
              </a:ext>
            </a:extLst>
          </p:cNvPr>
          <p:cNvSpPr>
            <a:spLocks noGrp="1"/>
          </p:cNvSpPr>
          <p:nvPr>
            <p:ph sz="quarter" idx="12"/>
          </p:nvPr>
        </p:nvSpPr>
        <p:spPr>
          <a:xfrm>
            <a:off x="8610600" y="2502213"/>
            <a:ext cx="3136127" cy="2819595"/>
          </a:xfrm>
          <a:ln>
            <a:solidFill>
              <a:schemeClr val="accent2"/>
            </a:solidFill>
          </a:ln>
        </p:spPr>
        <p:txBody>
          <a:bodyPr/>
          <a:lstStyle/>
          <a:p>
            <a:pPr marL="342900" indent="-342900">
              <a:lnSpc>
                <a:spcPct val="100000"/>
              </a:lnSpc>
              <a:spcAft>
                <a:spcPts val="2400"/>
              </a:spcAft>
              <a:buAutoNum type="arabicPeriod"/>
            </a:pPr>
            <a:r>
              <a:rPr lang="en-US" sz="1600" dirty="0">
                <a:solidFill>
                  <a:schemeClr val="accent1">
                    <a:lumMod val="50000"/>
                  </a:schemeClr>
                </a:solidFill>
              </a:rPr>
              <a:t>What should the trust company consider when delegating investment authority?</a:t>
            </a:r>
          </a:p>
          <a:p>
            <a:pPr marL="342900" indent="-342900">
              <a:lnSpc>
                <a:spcPct val="100000"/>
              </a:lnSpc>
              <a:spcAft>
                <a:spcPts val="2400"/>
              </a:spcAft>
              <a:buAutoNum type="arabicPeriod"/>
            </a:pPr>
            <a:r>
              <a:rPr lang="en-US" sz="1600" dirty="0">
                <a:solidFill>
                  <a:schemeClr val="accent1">
                    <a:lumMod val="50000"/>
                  </a:schemeClr>
                </a:solidFill>
              </a:rPr>
              <a:t>What can the trust company do to mitigate liability when delegating authority to Doing Things Right Investments?</a:t>
            </a:r>
          </a:p>
        </p:txBody>
      </p:sp>
      <p:sp>
        <p:nvSpPr>
          <p:cNvPr id="6" name="Slide Number Placeholder 5">
            <a:extLst>
              <a:ext uri="{FF2B5EF4-FFF2-40B4-BE49-F238E27FC236}">
                <a16:creationId xmlns:a16="http://schemas.microsoft.com/office/drawing/2014/main" id="{C095B80C-FE7A-EE0C-E160-BBB4792B1D1C}"/>
              </a:ext>
            </a:extLst>
          </p:cNvPr>
          <p:cNvSpPr>
            <a:spLocks noGrp="1"/>
          </p:cNvSpPr>
          <p:nvPr>
            <p:ph type="sldNum" sz="quarter" idx="4"/>
          </p:nvPr>
        </p:nvSpPr>
        <p:spPr/>
        <p:txBody>
          <a:bodyPr/>
          <a:lstStyle/>
          <a:p>
            <a:fld id="{EA87306C-81BA-4795-A5CA-9392456A8C1E}" type="slidenum">
              <a:rPr lang="en-US" smtClean="0"/>
              <a:pPr/>
              <a:t>4</a:t>
            </a:fld>
            <a:endParaRPr lang="en-US" dirty="0"/>
          </a:p>
        </p:txBody>
      </p:sp>
    </p:spTree>
    <p:extLst>
      <p:ext uri="{BB962C8B-B14F-4D97-AF65-F5344CB8AC3E}">
        <p14:creationId xmlns:p14="http://schemas.microsoft.com/office/powerpoint/2010/main" val="2929268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F31CE-6145-C3EA-5780-10F0CE6B7ECF}"/>
              </a:ext>
            </a:extLst>
          </p:cNvPr>
          <p:cNvSpPr>
            <a:spLocks noGrp="1"/>
          </p:cNvSpPr>
          <p:nvPr>
            <p:ph type="title"/>
          </p:nvPr>
        </p:nvSpPr>
        <p:spPr>
          <a:xfrm>
            <a:off x="5236580" y="1120756"/>
            <a:ext cx="6323957" cy="1088020"/>
          </a:xfrm>
        </p:spPr>
        <p:txBody>
          <a:bodyPr/>
          <a:lstStyle/>
          <a:p>
            <a:r>
              <a:rPr lang="en-US" dirty="0"/>
              <a:t>Directed trusts</a:t>
            </a:r>
          </a:p>
        </p:txBody>
      </p:sp>
      <p:pic>
        <p:nvPicPr>
          <p:cNvPr id="8" name="Picture Placeholder 7" descr="A person in a suit and tie&#10;&#10;AI-generated content may be incorrect.">
            <a:extLst>
              <a:ext uri="{FF2B5EF4-FFF2-40B4-BE49-F238E27FC236}">
                <a16:creationId xmlns:a16="http://schemas.microsoft.com/office/drawing/2014/main" id="{35851F38-3EFA-2E2B-5568-66DC3808A126}"/>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21920" r="21920"/>
          <a:stretch>
            <a:fillRect/>
          </a:stretch>
        </p:blipFill>
        <p:spPr/>
      </p:pic>
      <p:sp>
        <p:nvSpPr>
          <p:cNvPr id="4" name="Content Placeholder 3">
            <a:extLst>
              <a:ext uri="{FF2B5EF4-FFF2-40B4-BE49-F238E27FC236}">
                <a16:creationId xmlns:a16="http://schemas.microsoft.com/office/drawing/2014/main" id="{DFE9E3B2-4A35-4C6F-8515-C740B5403094}"/>
              </a:ext>
            </a:extLst>
          </p:cNvPr>
          <p:cNvSpPr>
            <a:spLocks noGrp="1"/>
          </p:cNvSpPr>
          <p:nvPr>
            <p:ph sz="quarter" idx="11"/>
          </p:nvPr>
        </p:nvSpPr>
        <p:spPr>
          <a:xfrm>
            <a:off x="5134980" y="2510112"/>
            <a:ext cx="3094620" cy="3536359"/>
          </a:xfrm>
        </p:spPr>
        <p:txBody>
          <a:bodyPr/>
          <a:lstStyle/>
          <a:p>
            <a:r>
              <a:rPr lang="en-US" sz="1400" dirty="0"/>
              <a:t>Delaware resident Traci needs a corporate trustee to be the decisionmaker for Traci’s estate beneficiaries (“they would blow the money before my body reached room temperature”) but wants Territorial Investment Company to continue investing the assets (which, </a:t>
            </a:r>
            <a:r>
              <a:rPr lang="en-US" sz="1400" i="1" dirty="0"/>
              <a:t>helpfully</a:t>
            </a:r>
            <a:r>
              <a:rPr lang="en-US" sz="1400" dirty="0"/>
              <a:t>, Territorial is willing to do). </a:t>
            </a:r>
          </a:p>
          <a:p>
            <a:endParaRPr lang="en-US" dirty="0"/>
          </a:p>
        </p:txBody>
      </p:sp>
      <p:sp>
        <p:nvSpPr>
          <p:cNvPr id="5" name="Content Placeholder 4">
            <a:extLst>
              <a:ext uri="{FF2B5EF4-FFF2-40B4-BE49-F238E27FC236}">
                <a16:creationId xmlns:a16="http://schemas.microsoft.com/office/drawing/2014/main" id="{EAB7A0A0-84AD-F1D0-5396-9D5BE8704A3B}"/>
              </a:ext>
            </a:extLst>
          </p:cNvPr>
          <p:cNvSpPr>
            <a:spLocks noGrp="1"/>
          </p:cNvSpPr>
          <p:nvPr>
            <p:ph sz="quarter" idx="12"/>
          </p:nvPr>
        </p:nvSpPr>
        <p:spPr>
          <a:xfrm>
            <a:off x="8610600" y="2701949"/>
            <a:ext cx="2877947" cy="2434338"/>
          </a:xfrm>
          <a:ln>
            <a:solidFill>
              <a:schemeClr val="accent2"/>
            </a:solidFill>
          </a:ln>
        </p:spPr>
        <p:txBody>
          <a:bodyPr/>
          <a:lstStyle/>
          <a:p>
            <a:pPr marL="342900" lvl="0" indent="-342900">
              <a:buAutoNum type="arabicPeriod"/>
            </a:pPr>
            <a:r>
              <a:rPr lang="en-US" sz="1400" dirty="0">
                <a:solidFill>
                  <a:schemeClr val="accent1">
                    <a:lumMod val="50000"/>
                  </a:schemeClr>
                </a:solidFill>
              </a:rPr>
              <a:t>How could trusts in your jurisdiction be used to meet Traci’s goals?</a:t>
            </a:r>
          </a:p>
          <a:p>
            <a:pPr marL="342900" lvl="0" indent="-342900">
              <a:buAutoNum type="arabicPeriod"/>
            </a:pPr>
            <a:r>
              <a:rPr lang="en-US" sz="1400" dirty="0">
                <a:solidFill>
                  <a:schemeClr val="accent1">
                    <a:lumMod val="50000"/>
                  </a:schemeClr>
                </a:solidFill>
              </a:rPr>
              <a:t>What liability exposure would the trust company have for the actions of Territorial Investment Company?</a:t>
            </a:r>
          </a:p>
          <a:p>
            <a:endParaRPr lang="en-US" dirty="0"/>
          </a:p>
        </p:txBody>
      </p:sp>
      <p:sp>
        <p:nvSpPr>
          <p:cNvPr id="6" name="Slide Number Placeholder 5">
            <a:extLst>
              <a:ext uri="{FF2B5EF4-FFF2-40B4-BE49-F238E27FC236}">
                <a16:creationId xmlns:a16="http://schemas.microsoft.com/office/drawing/2014/main" id="{67F105FD-5A97-58C9-2A35-23E1464FB0A3}"/>
              </a:ext>
            </a:extLst>
          </p:cNvPr>
          <p:cNvSpPr>
            <a:spLocks noGrp="1"/>
          </p:cNvSpPr>
          <p:nvPr>
            <p:ph type="sldNum" sz="quarter" idx="4"/>
          </p:nvPr>
        </p:nvSpPr>
        <p:spPr/>
        <p:txBody>
          <a:bodyPr/>
          <a:lstStyle/>
          <a:p>
            <a:fld id="{EA87306C-81BA-4795-A5CA-9392456A8C1E}" type="slidenum">
              <a:rPr lang="en-US" smtClean="0"/>
              <a:pPr/>
              <a:t>5</a:t>
            </a:fld>
            <a:endParaRPr lang="en-US" dirty="0"/>
          </a:p>
        </p:txBody>
      </p:sp>
      <p:sp>
        <p:nvSpPr>
          <p:cNvPr id="9" name="TextBox 8">
            <a:extLst>
              <a:ext uri="{FF2B5EF4-FFF2-40B4-BE49-F238E27FC236}">
                <a16:creationId xmlns:a16="http://schemas.microsoft.com/office/drawing/2014/main" id="{45990A78-8265-7C71-3BD8-DE4593656CE0}"/>
              </a:ext>
            </a:extLst>
          </p:cNvPr>
          <p:cNvSpPr txBox="1"/>
          <p:nvPr/>
        </p:nvSpPr>
        <p:spPr>
          <a:xfrm>
            <a:off x="-1" y="6858000"/>
            <a:ext cx="4495801" cy="230832"/>
          </a:xfrm>
          <a:prstGeom prst="rect">
            <a:avLst/>
          </a:prstGeom>
          <a:noFill/>
        </p:spPr>
        <p:txBody>
          <a:bodyPr wrap="square" rtlCol="0">
            <a:spAutoFit/>
          </a:bodyPr>
          <a:lstStyle/>
          <a:p>
            <a:r>
              <a:rPr lang="en-US" sz="900">
                <a:hlinkClick r:id="rId3" tooltip="https://apicciano.commons.gc.cuny.edu/2021/03/18/james-levine-met-opera-maestro-dead-at-77/"/>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336971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098D-38C0-B14E-BD07-C58F751F7E3A}"/>
              </a:ext>
            </a:extLst>
          </p:cNvPr>
          <p:cNvSpPr>
            <a:spLocks noGrp="1"/>
          </p:cNvSpPr>
          <p:nvPr>
            <p:ph type="title"/>
          </p:nvPr>
        </p:nvSpPr>
        <p:spPr/>
        <p:txBody>
          <a:bodyPr/>
          <a:lstStyle/>
          <a:p>
            <a:r>
              <a:rPr lang="en-US" dirty="0"/>
              <a:t>Community property and tenancy </a:t>
            </a:r>
            <a:br>
              <a:rPr lang="en-US" dirty="0"/>
            </a:br>
            <a:r>
              <a:rPr lang="en-US" dirty="0"/>
              <a:t>by the entireties trusts</a:t>
            </a:r>
          </a:p>
        </p:txBody>
      </p:sp>
      <p:sp>
        <p:nvSpPr>
          <p:cNvPr id="4" name="Content Placeholder 3">
            <a:extLst>
              <a:ext uri="{FF2B5EF4-FFF2-40B4-BE49-F238E27FC236}">
                <a16:creationId xmlns:a16="http://schemas.microsoft.com/office/drawing/2014/main" id="{81E824A4-117F-338F-2267-134572180C82}"/>
              </a:ext>
            </a:extLst>
          </p:cNvPr>
          <p:cNvSpPr>
            <a:spLocks noGrp="1"/>
          </p:cNvSpPr>
          <p:nvPr>
            <p:ph sz="quarter" idx="11"/>
          </p:nvPr>
        </p:nvSpPr>
        <p:spPr>
          <a:xfrm>
            <a:off x="5135563" y="2013527"/>
            <a:ext cx="3616537" cy="4525818"/>
          </a:xfrm>
        </p:spPr>
        <p:txBody>
          <a:bodyPr/>
          <a:lstStyle/>
          <a:p>
            <a:r>
              <a:rPr lang="en-US" sz="1200" dirty="0"/>
              <a:t>Alex and Jordan are a married couple in Illinois who recently retired and plan to move to a warmer climate. They own a diversified portfolio—marketable securities, real estate, and an interest in a family business. Their financial advisor suggests retitling assets to optimize both creditor protection and potential tax savings.</a:t>
            </a:r>
          </a:p>
          <a:p>
            <a:r>
              <a:rPr lang="en-US" sz="1200" dirty="0"/>
              <a:t>Jordan reads that some states recognize the form of </a:t>
            </a:r>
            <a:r>
              <a:rPr lang="en-US" sz="1200" i="1" dirty="0"/>
              <a:t>tenancy by the entireties</a:t>
            </a:r>
            <a:r>
              <a:rPr lang="en-US" sz="1200" dirty="0"/>
              <a:t> (TBE) that offers full protection against the creditors of one spouse. Meanwhile, Alex hears about </a:t>
            </a:r>
            <a:r>
              <a:rPr lang="en-US" sz="1200" i="1" dirty="0"/>
              <a:t>statutory community property trusts</a:t>
            </a:r>
            <a:r>
              <a:rPr lang="en-US" sz="1200" dirty="0"/>
              <a:t> (CPTs), authorized in a few separate property states, that can provide a full step-up in basis for both halves of the property at the first spouse’s death.</a:t>
            </a:r>
          </a:p>
          <a:p>
            <a:endParaRPr lang="en-US" dirty="0"/>
          </a:p>
        </p:txBody>
      </p:sp>
      <p:sp>
        <p:nvSpPr>
          <p:cNvPr id="5" name="Content Placeholder 4">
            <a:extLst>
              <a:ext uri="{FF2B5EF4-FFF2-40B4-BE49-F238E27FC236}">
                <a16:creationId xmlns:a16="http://schemas.microsoft.com/office/drawing/2014/main" id="{9342E463-EE2A-3428-4B57-AB2E6D912E83}"/>
              </a:ext>
            </a:extLst>
          </p:cNvPr>
          <p:cNvSpPr>
            <a:spLocks noGrp="1"/>
          </p:cNvSpPr>
          <p:nvPr>
            <p:ph sz="quarter" idx="12"/>
          </p:nvPr>
        </p:nvSpPr>
        <p:spPr>
          <a:xfrm>
            <a:off x="8930863" y="2516352"/>
            <a:ext cx="2743199" cy="2905393"/>
          </a:xfrm>
          <a:ln>
            <a:solidFill>
              <a:schemeClr val="accent2"/>
            </a:solidFill>
          </a:ln>
        </p:spPr>
        <p:txBody>
          <a:bodyPr/>
          <a:lstStyle/>
          <a:p>
            <a:r>
              <a:rPr lang="en-US" sz="1400" dirty="0">
                <a:solidFill>
                  <a:schemeClr val="accent1">
                    <a:lumMod val="50000"/>
                  </a:schemeClr>
                </a:solidFill>
              </a:rPr>
              <a:t>Now they’re wondering:</a:t>
            </a:r>
          </a:p>
          <a:p>
            <a:pPr marL="342900" lvl="0" indent="-342900">
              <a:buAutoNum type="arabicPeriod"/>
            </a:pPr>
            <a:r>
              <a:rPr lang="en-US" sz="1400" dirty="0">
                <a:solidFill>
                  <a:schemeClr val="accent1">
                    <a:lumMod val="50000"/>
                  </a:schemeClr>
                </a:solidFill>
              </a:rPr>
              <a:t>Should they use TBE for protection or form a community property trust for the tax step-up?</a:t>
            </a:r>
          </a:p>
          <a:p>
            <a:pPr marL="342900" lvl="0" indent="-342900">
              <a:buAutoNum type="arabicPeriod"/>
            </a:pPr>
            <a:r>
              <a:rPr lang="en-US" sz="1400" dirty="0">
                <a:solidFill>
                  <a:schemeClr val="accent1">
                    <a:lumMod val="50000"/>
                  </a:schemeClr>
                </a:solidFill>
              </a:rPr>
              <a:t>Can they have both?</a:t>
            </a:r>
          </a:p>
          <a:p>
            <a:pPr marL="342900" lvl="0" indent="-342900">
              <a:buAutoNum type="arabicPeriod"/>
            </a:pPr>
            <a:r>
              <a:rPr lang="en-US" sz="1400" dirty="0">
                <a:solidFill>
                  <a:schemeClr val="accent1">
                    <a:lumMod val="50000"/>
                  </a:schemeClr>
                </a:solidFill>
              </a:rPr>
              <a:t>What happens if one spouse dies?</a:t>
            </a:r>
          </a:p>
          <a:p>
            <a:endParaRPr lang="en-US" dirty="0"/>
          </a:p>
        </p:txBody>
      </p:sp>
      <p:sp>
        <p:nvSpPr>
          <p:cNvPr id="6" name="Slide Number Placeholder 5">
            <a:extLst>
              <a:ext uri="{FF2B5EF4-FFF2-40B4-BE49-F238E27FC236}">
                <a16:creationId xmlns:a16="http://schemas.microsoft.com/office/drawing/2014/main" id="{F177C7DA-5C23-AF83-7E72-4BE5F1807938}"/>
              </a:ext>
            </a:extLst>
          </p:cNvPr>
          <p:cNvSpPr>
            <a:spLocks noGrp="1"/>
          </p:cNvSpPr>
          <p:nvPr>
            <p:ph type="sldNum" sz="quarter" idx="4"/>
          </p:nvPr>
        </p:nvSpPr>
        <p:spPr/>
        <p:txBody>
          <a:bodyPr/>
          <a:lstStyle/>
          <a:p>
            <a:fld id="{EA87306C-81BA-4795-A5CA-9392456A8C1E}" type="slidenum">
              <a:rPr lang="en-US" smtClean="0"/>
              <a:pPr/>
              <a:t>6</a:t>
            </a:fld>
            <a:endParaRPr lang="en-US" dirty="0"/>
          </a:p>
        </p:txBody>
      </p:sp>
      <p:pic>
        <p:nvPicPr>
          <p:cNvPr id="12" name="Picture Placeholder 11" descr="A close-up of a couple holding hands&#10;&#10;AI-generated content may be incorrect.">
            <a:extLst>
              <a:ext uri="{FF2B5EF4-FFF2-40B4-BE49-F238E27FC236}">
                <a16:creationId xmlns:a16="http://schemas.microsoft.com/office/drawing/2014/main" id="{257D3210-D681-1C91-37C5-32B0763EB3CE}"/>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28119" r="28119"/>
          <a:stretch>
            <a:fillRect/>
          </a:stretch>
        </p:blipFill>
        <p:spPr/>
      </p:pic>
      <p:pic>
        <p:nvPicPr>
          <p:cNvPr id="7" name="Picture 6" descr="A bird sitting on a branch">
            <a:extLst>
              <a:ext uri="{FF2B5EF4-FFF2-40B4-BE49-F238E27FC236}">
                <a16:creationId xmlns:a16="http://schemas.microsoft.com/office/drawing/2014/main" id="{3DCF2E1F-4BF9-D4A2-E5E0-41CC2619C0F2}"/>
              </a:ext>
            </a:extLst>
          </p:cNvPr>
          <p:cNvPicPr>
            <a:picLocks noChangeAspect="1"/>
          </p:cNvPicPr>
          <p:nvPr/>
        </p:nvPicPr>
        <p:blipFill>
          <a:blip r:embed="rId4">
            <a:extLst>
              <a:ext uri="{837473B0-CC2E-450A-ABE3-18F120FF3D39}">
                <a1611:picAttrSrcUrl xmlns:a1611="http://schemas.microsoft.com/office/drawing/2016/11/main" r:id="rId5"/>
              </a:ext>
            </a:extLst>
          </a:blip>
          <a:srcRect l="34444" r="18665"/>
          <a:stretch>
            <a:fillRect/>
          </a:stretch>
        </p:blipFill>
        <p:spPr>
          <a:xfrm>
            <a:off x="0" y="0"/>
            <a:ext cx="4823691" cy="6858000"/>
          </a:xfrm>
          <a:prstGeom prst="rect">
            <a:avLst/>
          </a:prstGeom>
        </p:spPr>
      </p:pic>
    </p:spTree>
    <p:extLst>
      <p:ext uri="{BB962C8B-B14F-4D97-AF65-F5344CB8AC3E}">
        <p14:creationId xmlns:p14="http://schemas.microsoft.com/office/powerpoint/2010/main" val="1404141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1EDAF-5952-BF1E-BCA3-9452F3EA2C10}"/>
              </a:ext>
            </a:extLst>
          </p:cNvPr>
          <p:cNvSpPr>
            <a:spLocks noGrp="1"/>
          </p:cNvSpPr>
          <p:nvPr>
            <p:ph type="title"/>
          </p:nvPr>
        </p:nvSpPr>
        <p:spPr/>
        <p:txBody>
          <a:bodyPr/>
          <a:lstStyle/>
          <a:p>
            <a:r>
              <a:rPr lang="en-US" dirty="0"/>
              <a:t>Pre-mortem validation &amp; No-Contest clauses</a:t>
            </a:r>
          </a:p>
        </p:txBody>
      </p:sp>
      <p:sp>
        <p:nvSpPr>
          <p:cNvPr id="4" name="Content Placeholder 3">
            <a:extLst>
              <a:ext uri="{FF2B5EF4-FFF2-40B4-BE49-F238E27FC236}">
                <a16:creationId xmlns:a16="http://schemas.microsoft.com/office/drawing/2014/main" id="{86D76919-24BF-147C-62E2-775CBECF9CC2}"/>
              </a:ext>
            </a:extLst>
          </p:cNvPr>
          <p:cNvSpPr>
            <a:spLocks noGrp="1"/>
          </p:cNvSpPr>
          <p:nvPr>
            <p:ph sz="quarter" idx="11"/>
          </p:nvPr>
        </p:nvSpPr>
        <p:spPr>
          <a:xfrm>
            <a:off x="5134980" y="2198083"/>
            <a:ext cx="2970052" cy="2772139"/>
          </a:xfrm>
        </p:spPr>
        <p:txBody>
          <a:bodyPr/>
          <a:lstStyle/>
          <a:p>
            <a:r>
              <a:rPr lang="en-US" sz="1400" dirty="0"/>
              <a:t>Due to her declining health, Sally moved in with Anne, one of her three children.  Appreciative of her assistance, Sally wants to leave the majority of her wealth to Anne but is concerned that her other children will contest her plan. </a:t>
            </a:r>
          </a:p>
        </p:txBody>
      </p:sp>
      <p:sp>
        <p:nvSpPr>
          <p:cNvPr id="5" name="Content Placeholder 4">
            <a:extLst>
              <a:ext uri="{FF2B5EF4-FFF2-40B4-BE49-F238E27FC236}">
                <a16:creationId xmlns:a16="http://schemas.microsoft.com/office/drawing/2014/main" id="{7ED44DE2-43EE-02A2-0214-DCA2ECCA2798}"/>
              </a:ext>
            </a:extLst>
          </p:cNvPr>
          <p:cNvSpPr>
            <a:spLocks noGrp="1"/>
          </p:cNvSpPr>
          <p:nvPr>
            <p:ph sz="quarter" idx="12"/>
          </p:nvPr>
        </p:nvSpPr>
        <p:spPr>
          <a:xfrm>
            <a:off x="8750741" y="2508979"/>
            <a:ext cx="2603059" cy="1331501"/>
          </a:xfrm>
          <a:ln>
            <a:solidFill>
              <a:schemeClr val="accent2"/>
            </a:solidFill>
          </a:ln>
        </p:spPr>
        <p:txBody>
          <a:bodyPr/>
          <a:lstStyle/>
          <a:p>
            <a:r>
              <a:rPr lang="en-US" sz="1400" dirty="0">
                <a:solidFill>
                  <a:schemeClr val="accent1">
                    <a:lumMod val="50000"/>
                  </a:schemeClr>
                </a:solidFill>
              </a:rPr>
              <a:t>Is there any trust planning that Sally can do in your jurisdiction to mitigate post-death litigation?</a:t>
            </a:r>
          </a:p>
          <a:p>
            <a:endParaRPr lang="en-US" sz="1400" dirty="0">
              <a:solidFill>
                <a:schemeClr val="accent1">
                  <a:lumMod val="50000"/>
                </a:schemeClr>
              </a:solidFill>
            </a:endParaRPr>
          </a:p>
        </p:txBody>
      </p:sp>
      <p:sp>
        <p:nvSpPr>
          <p:cNvPr id="6" name="Slide Number Placeholder 5">
            <a:extLst>
              <a:ext uri="{FF2B5EF4-FFF2-40B4-BE49-F238E27FC236}">
                <a16:creationId xmlns:a16="http://schemas.microsoft.com/office/drawing/2014/main" id="{6656516A-27D5-196F-F592-00814FEF30CA}"/>
              </a:ext>
            </a:extLst>
          </p:cNvPr>
          <p:cNvSpPr>
            <a:spLocks noGrp="1"/>
          </p:cNvSpPr>
          <p:nvPr>
            <p:ph type="sldNum" sz="quarter" idx="4"/>
          </p:nvPr>
        </p:nvSpPr>
        <p:spPr/>
        <p:txBody>
          <a:bodyPr/>
          <a:lstStyle/>
          <a:p>
            <a:fld id="{EA87306C-81BA-4795-A5CA-9392456A8C1E}" type="slidenum">
              <a:rPr lang="en-US" smtClean="0"/>
              <a:pPr/>
              <a:t>7</a:t>
            </a:fld>
            <a:endParaRPr lang="en-US" dirty="0"/>
          </a:p>
        </p:txBody>
      </p:sp>
      <p:pic>
        <p:nvPicPr>
          <p:cNvPr id="16" name="Picture Placeholder 15" descr="A gavel on a table&#10;&#10;AI-generated content may be incorrect.">
            <a:extLst>
              <a:ext uri="{FF2B5EF4-FFF2-40B4-BE49-F238E27FC236}">
                <a16:creationId xmlns:a16="http://schemas.microsoft.com/office/drawing/2014/main" id="{8E71173B-5042-6773-290D-B15E5ACD51FE}"/>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28156" r="28156"/>
          <a:stretch>
            <a:fillRect/>
          </a:stretch>
        </p:blipFill>
        <p:spPr/>
      </p:pic>
    </p:spTree>
    <p:extLst>
      <p:ext uri="{BB962C8B-B14F-4D97-AF65-F5344CB8AC3E}">
        <p14:creationId xmlns:p14="http://schemas.microsoft.com/office/powerpoint/2010/main" val="1700874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9B21-28DF-91BA-75DF-B5A3AAD5F4E9}"/>
              </a:ext>
            </a:extLst>
          </p:cNvPr>
          <p:cNvSpPr>
            <a:spLocks noGrp="1"/>
          </p:cNvSpPr>
          <p:nvPr>
            <p:ph type="title"/>
          </p:nvPr>
        </p:nvSpPr>
        <p:spPr>
          <a:xfrm>
            <a:off x="5134980" y="706056"/>
            <a:ext cx="6323957" cy="1088020"/>
          </a:xfrm>
        </p:spPr>
        <p:txBody>
          <a:bodyPr anchor="ctr">
            <a:normAutofit/>
          </a:bodyPr>
          <a:lstStyle/>
          <a:p>
            <a:r>
              <a:rPr lang="en-US" dirty="0"/>
              <a:t>Trust modification</a:t>
            </a:r>
          </a:p>
        </p:txBody>
      </p:sp>
      <p:pic>
        <p:nvPicPr>
          <p:cNvPr id="22" name="Content Placeholder 21" descr="A group of different colored leaves&#10;&#10;AI-generated content may be incorrect.">
            <a:extLst>
              <a:ext uri="{FF2B5EF4-FFF2-40B4-BE49-F238E27FC236}">
                <a16:creationId xmlns:a16="http://schemas.microsoft.com/office/drawing/2014/main" id="{722A2264-C95B-BD3C-0A6F-2F468307DD54}"/>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31100" r="19733"/>
          <a:stretch>
            <a:fillRect/>
          </a:stretch>
        </p:blipFill>
        <p:spPr>
          <a:xfrm>
            <a:off x="-1" y="10"/>
            <a:ext cx="4495801" cy="6857990"/>
          </a:xfrm>
          <a:noFill/>
        </p:spPr>
      </p:pic>
      <p:sp>
        <p:nvSpPr>
          <p:cNvPr id="29" name="Content Placeholder 3">
            <a:extLst>
              <a:ext uri="{FF2B5EF4-FFF2-40B4-BE49-F238E27FC236}">
                <a16:creationId xmlns:a16="http://schemas.microsoft.com/office/drawing/2014/main" id="{4AD23997-0667-2D54-F626-8FF315D53909}"/>
              </a:ext>
            </a:extLst>
          </p:cNvPr>
          <p:cNvSpPr>
            <a:spLocks noGrp="1"/>
          </p:cNvSpPr>
          <p:nvPr>
            <p:ph sz="quarter" idx="11"/>
          </p:nvPr>
        </p:nvSpPr>
        <p:spPr>
          <a:xfrm>
            <a:off x="5134980" y="2184720"/>
            <a:ext cx="3368940" cy="4101780"/>
          </a:xfrm>
        </p:spPr>
        <p:txBody>
          <a:bodyPr/>
          <a:lstStyle/>
          <a:p>
            <a:r>
              <a:rPr lang="en-US" sz="1400" dirty="0"/>
              <a:t>Sam is the settlor of a 1980 irrevocable dynasty trust.  He would like to modernize the trust by adding directed trust language and appointing an investment advisor to manage the trust assets.  He is reaching out to you to determine what might be involved in modifying the trust.  He would prefer that one of his children not be involved as they suffer from mental illness and would be overwhelmed to know that the family has money.</a:t>
            </a:r>
          </a:p>
        </p:txBody>
      </p:sp>
      <p:sp>
        <p:nvSpPr>
          <p:cNvPr id="31" name="Content Placeholder 4">
            <a:extLst>
              <a:ext uri="{FF2B5EF4-FFF2-40B4-BE49-F238E27FC236}">
                <a16:creationId xmlns:a16="http://schemas.microsoft.com/office/drawing/2014/main" id="{C6DD695B-0984-9F88-B11A-FBF93239809B}"/>
              </a:ext>
            </a:extLst>
          </p:cNvPr>
          <p:cNvSpPr>
            <a:spLocks noGrp="1"/>
          </p:cNvSpPr>
          <p:nvPr>
            <p:ph sz="quarter" idx="12"/>
          </p:nvPr>
        </p:nvSpPr>
        <p:spPr>
          <a:xfrm>
            <a:off x="8810268" y="2776235"/>
            <a:ext cx="2648669" cy="2296370"/>
          </a:xfrm>
          <a:ln>
            <a:solidFill>
              <a:schemeClr val="accent2"/>
            </a:solidFill>
          </a:ln>
        </p:spPr>
        <p:txBody>
          <a:bodyPr/>
          <a:lstStyle/>
          <a:p>
            <a:pPr marL="342900" indent="-342900">
              <a:spcAft>
                <a:spcPts val="1200"/>
              </a:spcAft>
              <a:buFont typeface="+mj-lt"/>
              <a:buAutoNum type="arabicPeriod"/>
            </a:pPr>
            <a:r>
              <a:rPr lang="en-US" sz="1400" dirty="0">
                <a:solidFill>
                  <a:schemeClr val="accent1">
                    <a:lumMod val="50000"/>
                  </a:schemeClr>
                </a:solidFill>
              </a:rPr>
              <a:t>Is there a way to modify the trust in your jurisdiction to affect the changes needed?</a:t>
            </a:r>
          </a:p>
          <a:p>
            <a:pPr marL="342900" indent="-342900">
              <a:spcAft>
                <a:spcPts val="1200"/>
              </a:spcAft>
              <a:buFont typeface="+mj-lt"/>
              <a:buAutoNum type="arabicPeriod"/>
            </a:pPr>
            <a:r>
              <a:rPr lang="en-US" sz="1400" dirty="0">
                <a:solidFill>
                  <a:schemeClr val="accent1">
                    <a:lumMod val="50000"/>
                  </a:schemeClr>
                </a:solidFill>
              </a:rPr>
              <a:t>Can the change be made without notifying the beneficiaries?</a:t>
            </a:r>
          </a:p>
        </p:txBody>
      </p:sp>
      <p:sp>
        <p:nvSpPr>
          <p:cNvPr id="6" name="Slide Number Placeholder 5">
            <a:extLst>
              <a:ext uri="{FF2B5EF4-FFF2-40B4-BE49-F238E27FC236}">
                <a16:creationId xmlns:a16="http://schemas.microsoft.com/office/drawing/2014/main" id="{96559701-E953-8201-BCA0-75102183D3DC}"/>
              </a:ext>
            </a:extLst>
          </p:cNvPr>
          <p:cNvSpPr>
            <a:spLocks noGrp="1"/>
          </p:cNvSpPr>
          <p:nvPr>
            <p:ph type="sldNum" sz="quarter" idx="4"/>
          </p:nvPr>
        </p:nvSpPr>
        <p:spPr>
          <a:xfrm>
            <a:off x="8610600" y="6356350"/>
            <a:ext cx="2743200" cy="365125"/>
          </a:xfrm>
        </p:spPr>
        <p:txBody>
          <a:bodyPr anchor="ctr">
            <a:normAutofit/>
          </a:bodyPr>
          <a:lstStyle/>
          <a:p>
            <a:pPr>
              <a:spcAft>
                <a:spcPts val="600"/>
              </a:spcAft>
            </a:pPr>
            <a:fld id="{EA87306C-81BA-4795-A5CA-9392456A8C1E}" type="slidenum">
              <a:rPr lang="en-US" smtClean="0"/>
              <a:pPr>
                <a:spcAft>
                  <a:spcPts val="600"/>
                </a:spcAft>
              </a:pPr>
              <a:t>8</a:t>
            </a:fld>
            <a:endParaRPr lang="en-US"/>
          </a:p>
        </p:txBody>
      </p:sp>
    </p:spTree>
    <p:extLst>
      <p:ext uri="{BB962C8B-B14F-4D97-AF65-F5344CB8AC3E}">
        <p14:creationId xmlns:p14="http://schemas.microsoft.com/office/powerpoint/2010/main" val="1080679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2D985-1A3D-A523-40A0-A7B6A7C7A5C9}"/>
              </a:ext>
            </a:extLst>
          </p:cNvPr>
          <p:cNvSpPr>
            <a:spLocks noGrp="1"/>
          </p:cNvSpPr>
          <p:nvPr>
            <p:ph type="title"/>
          </p:nvPr>
        </p:nvSpPr>
        <p:spPr/>
        <p:txBody>
          <a:bodyPr/>
          <a:lstStyle/>
          <a:p>
            <a:r>
              <a:rPr lang="en-US" dirty="0"/>
              <a:t>Thank you</a:t>
            </a:r>
          </a:p>
        </p:txBody>
      </p:sp>
      <p:sp>
        <p:nvSpPr>
          <p:cNvPr id="6" name="Slide Number Placeholder 5">
            <a:extLst>
              <a:ext uri="{FF2B5EF4-FFF2-40B4-BE49-F238E27FC236}">
                <a16:creationId xmlns:a16="http://schemas.microsoft.com/office/drawing/2014/main" id="{420B6306-F6FE-D251-C829-A50F24DAECBB}"/>
              </a:ext>
            </a:extLst>
          </p:cNvPr>
          <p:cNvSpPr>
            <a:spLocks noGrp="1"/>
          </p:cNvSpPr>
          <p:nvPr>
            <p:ph type="sldNum" sz="quarter" idx="4294967295"/>
          </p:nvPr>
        </p:nvSpPr>
        <p:spPr>
          <a:xfrm>
            <a:off x="9448800" y="6356350"/>
            <a:ext cx="2743200" cy="365125"/>
          </a:xfrm>
        </p:spPr>
        <p:txBody>
          <a:bodyPr/>
          <a:lstStyle/>
          <a:p>
            <a:fld id="{EA87306C-81BA-4795-A5CA-9392456A8C1E}" type="slidenum">
              <a:rPr lang="en-US" smtClean="0"/>
              <a:pPr/>
              <a:t>9</a:t>
            </a:fld>
            <a:endParaRPr lang="en-US" dirty="0"/>
          </a:p>
        </p:txBody>
      </p:sp>
      <p:pic>
        <p:nvPicPr>
          <p:cNvPr id="10" name="Picture Placeholder 4" descr="Close-up of a green field">
            <a:extLst>
              <a:ext uri="{FF2B5EF4-FFF2-40B4-BE49-F238E27FC236}">
                <a16:creationId xmlns:a16="http://schemas.microsoft.com/office/drawing/2014/main" id="{5ACEBF67-0965-AC20-A8A4-65EF51B8986A}"/>
              </a:ext>
            </a:extLst>
          </p:cNvPr>
          <p:cNvPicPr>
            <a:picLocks noGrp="1" noChangeAspect="1"/>
          </p:cNvPicPr>
          <p:nvPr>
            <p:ph type="pic" sz="quarter" idx="10"/>
          </p:nvPr>
        </p:nvPicPr>
        <p:blipFill>
          <a:blip r:embed="rId2">
            <a:alphaModFix amt="50000"/>
          </a:blip>
          <a:srcRect l="27773" r="27773"/>
          <a:stretch/>
        </p:blipFill>
        <p:spPr>
          <a:xfrm>
            <a:off x="6772275" y="0"/>
            <a:ext cx="5419725" cy="6858000"/>
          </a:xfrm>
        </p:spPr>
      </p:pic>
      <p:pic>
        <p:nvPicPr>
          <p:cNvPr id="11" name="Picture 10">
            <a:extLst>
              <a:ext uri="{FF2B5EF4-FFF2-40B4-BE49-F238E27FC236}">
                <a16:creationId xmlns:a16="http://schemas.microsoft.com/office/drawing/2014/main" id="{4AF81795-FF77-7C6D-1227-5EFF28FF7B6D}"/>
              </a:ext>
            </a:extLst>
          </p:cNvPr>
          <p:cNvPicPr>
            <a:picLocks noChangeAspect="1"/>
          </p:cNvPicPr>
          <p:nvPr/>
        </p:nvPicPr>
        <p:blipFill>
          <a:blip r:embed="rId3"/>
          <a:stretch>
            <a:fillRect/>
          </a:stretch>
        </p:blipFill>
        <p:spPr>
          <a:xfrm>
            <a:off x="7062449" y="4841664"/>
            <a:ext cx="4839375" cy="1514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30548616"/>
      </p:ext>
    </p:extLst>
  </p:cSld>
  <p:clrMapOvr>
    <a:masterClrMapping/>
  </p:clrMapOvr>
</p:sld>
</file>

<file path=ppt/theme/theme1.xml><?xml version="1.0" encoding="utf-8"?>
<a:theme xmlns:a="http://schemas.openxmlformats.org/drawingml/2006/main" name="Custom">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6411175_Win32_SL_V6" id="{2596AF0E-92BF-4F5A-A2A1-B1C9D33CD0CE}" vid="{0709752F-9199-467A-B305-5274ECB683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AD180A-D253-4F84-BD24-8EE736E655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19A644-6410-4EC7-894C-877E70305DF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E9424615-5FE5-4F43-AE24-3BC9A0532687}">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{E7086280-A7FC-468D-A6FA-D65CA2F222FB}TF8c6975b0-03aa-48e8-8a23-2a6072f108da7bca746b_win32-937fb968a2bf</Template>
  <TotalTime>472</TotalTime>
  <Words>749</Words>
  <Application>Microsoft Office PowerPoint</Application>
  <PresentationFormat>Widescreen</PresentationFormat>
  <Paragraphs>57</Paragraphs>
  <Slides>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Tenorite </vt:lpstr>
      <vt:lpstr>Tenorite Bold</vt:lpstr>
      <vt:lpstr>Custom</vt:lpstr>
      <vt:lpstr>Jurisdictional alternatives</vt:lpstr>
      <vt:lpstr>PowerPoint Presentation</vt:lpstr>
      <vt:lpstr>Trustor request</vt:lpstr>
      <vt:lpstr>Investment delegation</vt:lpstr>
      <vt:lpstr>Directed trusts</vt:lpstr>
      <vt:lpstr>Community property and tenancy  by the entireties trusts</vt:lpstr>
      <vt:lpstr>Pre-mortem validation &amp; No-Contest clauses</vt:lpstr>
      <vt:lpstr>Trust modification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Cindy Brown</dc:creator>
  <cp:lastModifiedBy>Greg Koseluk</cp:lastModifiedBy>
  <cp:revision>14</cp:revision>
  <dcterms:created xsi:type="dcterms:W3CDTF">2025-10-07T15:12:27Z</dcterms:created>
  <dcterms:modified xsi:type="dcterms:W3CDTF">2025-10-24T19:55:11Z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